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sldIdLst>
    <p:sldId id="347" r:id="rId4"/>
    <p:sldId id="258" r:id="rId5"/>
    <p:sldId id="312" r:id="rId6"/>
    <p:sldId id="342" r:id="rId7"/>
    <p:sldId id="257" r:id="rId8"/>
    <p:sldId id="348" r:id="rId9"/>
    <p:sldId id="349" r:id="rId10"/>
    <p:sldId id="350" r:id="rId11"/>
    <p:sldId id="351" r:id="rId12"/>
    <p:sldId id="352" r:id="rId13"/>
    <p:sldId id="353" r:id="rId14"/>
    <p:sldId id="354" r:id="rId15"/>
    <p:sldId id="355" r:id="rId16"/>
    <p:sldId id="356" r:id="rId17"/>
    <p:sldId id="357" r:id="rId18"/>
    <p:sldId id="361" r:id="rId19"/>
    <p:sldId id="360" r:id="rId20"/>
    <p:sldId id="363" r:id="rId21"/>
    <p:sldId id="359" r:id="rId22"/>
    <p:sldId id="30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CCCFF"/>
    <a:srgbClr val="FF99CC"/>
    <a:srgbClr val="00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53" autoAdjust="0"/>
    <p:restoredTop sz="94660"/>
  </p:normalViewPr>
  <p:slideViewPr>
    <p:cSldViewPr snapToGrid="0" showGuides="1">
      <p:cViewPr varScale="1">
        <p:scale>
          <a:sx n="82" d="100"/>
          <a:sy n="82" d="100"/>
        </p:scale>
        <p:origin x="787" y="72"/>
      </p:cViewPr>
      <p:guideLst>
        <p:guide orient="horz" pos="220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2-F4A6-407C-8430-255D8598612B}"/>
              </c:ext>
            </c:extLst>
          </c:dPt>
          <c:dPt>
            <c:idx val="1"/>
            <c:invertIfNegative val="0"/>
            <c:bubble3D val="0"/>
            <c:extLst>
              <c:ext xmlns:c16="http://schemas.microsoft.com/office/drawing/2014/chart" uri="{C3380CC4-5D6E-409C-BE32-E72D297353CC}">
                <c16:uniqueId val="{00000003-F4A6-407C-8430-255D8598612B}"/>
              </c:ext>
            </c:extLst>
          </c:dPt>
          <c:dPt>
            <c:idx val="2"/>
            <c:invertIfNegative val="0"/>
            <c:bubble3D val="0"/>
            <c:extLst>
              <c:ext xmlns:c16="http://schemas.microsoft.com/office/drawing/2014/chart" uri="{C3380CC4-5D6E-409C-BE32-E72D297353CC}">
                <c16:uniqueId val="{00000005-F4A6-407C-8430-255D8598612B}"/>
              </c:ext>
            </c:extLst>
          </c:dPt>
          <c:dPt>
            <c:idx val="3"/>
            <c:invertIfNegative val="0"/>
            <c:bubble3D val="0"/>
            <c:extLst>
              <c:ext xmlns:c16="http://schemas.microsoft.com/office/drawing/2014/chart" uri="{C3380CC4-5D6E-409C-BE32-E72D297353CC}">
                <c16:uniqueId val="{00000004-F4A6-407C-8430-255D8598612B}"/>
              </c:ext>
            </c:extLst>
          </c:dPt>
          <c:dPt>
            <c:idx val="4"/>
            <c:invertIfNegative val="0"/>
            <c:bubble3D val="0"/>
            <c:extLst>
              <c:ext xmlns:c16="http://schemas.microsoft.com/office/drawing/2014/chart" uri="{C3380CC4-5D6E-409C-BE32-E72D297353CC}">
                <c16:uniqueId val="{00000006-F4A6-407C-8430-255D8598612B}"/>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27.1</c:v>
                </c:pt>
                <c:pt idx="1">
                  <c:v>41.5</c:v>
                </c:pt>
                <c:pt idx="2">
                  <c:v>15.5</c:v>
                </c:pt>
                <c:pt idx="3">
                  <c:v>12.1</c:v>
                </c:pt>
                <c:pt idx="4">
                  <c:v>3.9</c:v>
                </c:pt>
              </c:numCache>
            </c:numRef>
          </c:val>
          <c:extLst>
            <c:ext xmlns:c16="http://schemas.microsoft.com/office/drawing/2014/chart" uri="{C3380CC4-5D6E-409C-BE32-E72D297353CC}">
              <c16:uniqueId val="{00000000-F4A6-407C-8430-255D8598612B}"/>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15.4</c:v>
                </c:pt>
                <c:pt idx="1">
                  <c:v>45</c:v>
                </c:pt>
                <c:pt idx="2">
                  <c:v>18.8</c:v>
                </c:pt>
                <c:pt idx="3">
                  <c:v>18.8</c:v>
                </c:pt>
                <c:pt idx="4">
                  <c:v>2</c:v>
                </c:pt>
              </c:numCache>
            </c:numRef>
          </c:val>
          <c:extLst>
            <c:ext xmlns:c16="http://schemas.microsoft.com/office/drawing/2014/chart" uri="{C3380CC4-5D6E-409C-BE32-E72D297353CC}">
              <c16:uniqueId val="{0000000B-919B-43A6-AA46-9EEACAC56944}"/>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22.9</c:v>
                </c:pt>
                <c:pt idx="1">
                  <c:v>34.9</c:v>
                </c:pt>
                <c:pt idx="2">
                  <c:v>25.9</c:v>
                </c:pt>
                <c:pt idx="3">
                  <c:v>12.7</c:v>
                </c:pt>
                <c:pt idx="4">
                  <c:v>3.6</c:v>
                </c:pt>
              </c:numCache>
            </c:numRef>
          </c:val>
          <c:extLst>
            <c:ext xmlns:c16="http://schemas.microsoft.com/office/drawing/2014/chart" uri="{C3380CC4-5D6E-409C-BE32-E72D297353CC}">
              <c16:uniqueId val="{0000000C-919B-43A6-AA46-9EEACAC56944}"/>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53579410725290155"/>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5301383315232078"/>
          <c:w val="0.96801414429650634"/>
          <c:h val="0.84698616684767924"/>
        </c:manualLayout>
      </c:layout>
      <c:pie3DChart>
        <c:varyColors val="1"/>
        <c:dLbls>
          <c:dLblPos val="ctr"/>
          <c:showLegendKey val="0"/>
          <c:showVal val="0"/>
          <c:showCatName val="0"/>
          <c:showSerName val="0"/>
          <c:showPercent val="1"/>
          <c:showBubbleSize val="0"/>
          <c:showLeaderLines val="0"/>
        </c:dLbls>
      </c:pie3DChart>
      <c:spPr>
        <a:noFill/>
        <a:ln w="2540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sk-S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C01D-47B6-807F-5E339271BC1E}"/>
              </c:ext>
            </c:extLst>
          </c:dPt>
          <c:dPt>
            <c:idx val="1"/>
            <c:invertIfNegative val="0"/>
            <c:bubble3D val="0"/>
            <c:extLst>
              <c:ext xmlns:c16="http://schemas.microsoft.com/office/drawing/2014/chart" uri="{C3380CC4-5D6E-409C-BE32-E72D297353CC}">
                <c16:uniqueId val="{00000001-C01D-47B6-807F-5E339271BC1E}"/>
              </c:ext>
            </c:extLst>
          </c:dPt>
          <c:dPt>
            <c:idx val="2"/>
            <c:invertIfNegative val="0"/>
            <c:bubble3D val="0"/>
            <c:extLst>
              <c:ext xmlns:c16="http://schemas.microsoft.com/office/drawing/2014/chart" uri="{C3380CC4-5D6E-409C-BE32-E72D297353CC}">
                <c16:uniqueId val="{00000002-C01D-47B6-807F-5E339271BC1E}"/>
              </c:ext>
            </c:extLst>
          </c:dPt>
          <c:dPt>
            <c:idx val="3"/>
            <c:invertIfNegative val="0"/>
            <c:bubble3D val="0"/>
            <c:extLst>
              <c:ext xmlns:c16="http://schemas.microsoft.com/office/drawing/2014/chart" uri="{C3380CC4-5D6E-409C-BE32-E72D297353CC}">
                <c16:uniqueId val="{00000003-C01D-47B6-807F-5E339271BC1E}"/>
              </c:ext>
            </c:extLst>
          </c:dPt>
          <c:dPt>
            <c:idx val="4"/>
            <c:invertIfNegative val="0"/>
            <c:bubble3D val="0"/>
            <c:extLst>
              <c:ext xmlns:c16="http://schemas.microsoft.com/office/drawing/2014/chart" uri="{C3380CC4-5D6E-409C-BE32-E72D297353CC}">
                <c16:uniqueId val="{00000004-C01D-47B6-807F-5E339271BC1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46.5</c:v>
                </c:pt>
                <c:pt idx="1">
                  <c:v>36.9</c:v>
                </c:pt>
                <c:pt idx="2">
                  <c:v>13.3</c:v>
                </c:pt>
                <c:pt idx="3">
                  <c:v>2.9</c:v>
                </c:pt>
                <c:pt idx="4">
                  <c:v>0.5</c:v>
                </c:pt>
              </c:numCache>
            </c:numRef>
          </c:val>
          <c:extLst>
            <c:ext xmlns:c16="http://schemas.microsoft.com/office/drawing/2014/chart" uri="{C3380CC4-5D6E-409C-BE32-E72D297353CC}">
              <c16:uniqueId val="{00000005-C01D-47B6-807F-5E339271BC1E}"/>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29.6</c:v>
                </c:pt>
                <c:pt idx="1">
                  <c:v>45.6</c:v>
                </c:pt>
                <c:pt idx="2">
                  <c:v>18.100000000000001</c:v>
                </c:pt>
                <c:pt idx="3">
                  <c:v>6.3</c:v>
                </c:pt>
                <c:pt idx="4">
                  <c:v>0.7</c:v>
                </c:pt>
              </c:numCache>
            </c:numRef>
          </c:val>
          <c:extLst>
            <c:ext xmlns:c16="http://schemas.microsoft.com/office/drawing/2014/chart" uri="{C3380CC4-5D6E-409C-BE32-E72D297353CC}">
              <c16:uniqueId val="{00000006-C01D-47B6-807F-5E339271BC1E}"/>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37.299999999999997</c:v>
                </c:pt>
                <c:pt idx="1">
                  <c:v>38.6</c:v>
                </c:pt>
                <c:pt idx="2">
                  <c:v>17.5</c:v>
                </c:pt>
                <c:pt idx="3">
                  <c:v>4.8</c:v>
                </c:pt>
                <c:pt idx="4">
                  <c:v>1.8</c:v>
                </c:pt>
              </c:numCache>
            </c:numRef>
          </c:val>
          <c:extLst>
            <c:ext xmlns:c16="http://schemas.microsoft.com/office/drawing/2014/chart" uri="{C3380CC4-5D6E-409C-BE32-E72D297353CC}">
              <c16:uniqueId val="{00000007-C01D-47B6-807F-5E339271BC1E}"/>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49397677945935659"/>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0DEC-4F9A-BE06-CBEDCF1B8E03}"/>
              </c:ext>
            </c:extLst>
          </c:dPt>
          <c:dPt>
            <c:idx val="1"/>
            <c:invertIfNegative val="0"/>
            <c:bubble3D val="0"/>
            <c:extLst>
              <c:ext xmlns:c16="http://schemas.microsoft.com/office/drawing/2014/chart" uri="{C3380CC4-5D6E-409C-BE32-E72D297353CC}">
                <c16:uniqueId val="{00000001-0DEC-4F9A-BE06-CBEDCF1B8E03}"/>
              </c:ext>
            </c:extLst>
          </c:dPt>
          <c:dPt>
            <c:idx val="2"/>
            <c:invertIfNegative val="0"/>
            <c:bubble3D val="0"/>
            <c:extLst>
              <c:ext xmlns:c16="http://schemas.microsoft.com/office/drawing/2014/chart" uri="{C3380CC4-5D6E-409C-BE32-E72D297353CC}">
                <c16:uniqueId val="{00000002-0DEC-4F9A-BE06-CBEDCF1B8E03}"/>
              </c:ext>
            </c:extLst>
          </c:dPt>
          <c:dPt>
            <c:idx val="3"/>
            <c:invertIfNegative val="0"/>
            <c:bubble3D val="0"/>
            <c:extLst>
              <c:ext xmlns:c16="http://schemas.microsoft.com/office/drawing/2014/chart" uri="{C3380CC4-5D6E-409C-BE32-E72D297353CC}">
                <c16:uniqueId val="{00000003-0DEC-4F9A-BE06-CBEDCF1B8E03}"/>
              </c:ext>
            </c:extLst>
          </c:dPt>
          <c:dPt>
            <c:idx val="4"/>
            <c:invertIfNegative val="0"/>
            <c:bubble3D val="0"/>
            <c:extLst>
              <c:ext xmlns:c16="http://schemas.microsoft.com/office/drawing/2014/chart" uri="{C3380CC4-5D6E-409C-BE32-E72D297353CC}">
                <c16:uniqueId val="{00000004-0DEC-4F9A-BE06-CBEDCF1B8E0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30.9</c:v>
                </c:pt>
                <c:pt idx="1">
                  <c:v>27.1</c:v>
                </c:pt>
                <c:pt idx="2">
                  <c:v>24.2</c:v>
                </c:pt>
                <c:pt idx="3">
                  <c:v>14</c:v>
                </c:pt>
                <c:pt idx="4">
                  <c:v>3.9</c:v>
                </c:pt>
              </c:numCache>
            </c:numRef>
          </c:val>
          <c:extLst>
            <c:ext xmlns:c16="http://schemas.microsoft.com/office/drawing/2014/chart" uri="{C3380CC4-5D6E-409C-BE32-E72D297353CC}">
              <c16:uniqueId val="{00000005-0DEC-4F9A-BE06-CBEDCF1B8E03}"/>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22.8</c:v>
                </c:pt>
                <c:pt idx="1">
                  <c:v>28.2</c:v>
                </c:pt>
                <c:pt idx="2">
                  <c:v>22.1</c:v>
                </c:pt>
                <c:pt idx="3">
                  <c:v>24.2</c:v>
                </c:pt>
                <c:pt idx="4">
                  <c:v>2.7</c:v>
                </c:pt>
              </c:numCache>
            </c:numRef>
          </c:val>
          <c:extLst>
            <c:ext xmlns:c16="http://schemas.microsoft.com/office/drawing/2014/chart" uri="{C3380CC4-5D6E-409C-BE32-E72D297353CC}">
              <c16:uniqueId val="{00000006-0DEC-4F9A-BE06-CBEDCF1B8E03}"/>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25.3</c:v>
                </c:pt>
                <c:pt idx="1">
                  <c:v>30.1</c:v>
                </c:pt>
                <c:pt idx="2">
                  <c:v>24.7</c:v>
                </c:pt>
                <c:pt idx="3">
                  <c:v>15.7</c:v>
                </c:pt>
                <c:pt idx="4">
                  <c:v>4.2</c:v>
                </c:pt>
              </c:numCache>
            </c:numRef>
          </c:val>
          <c:extLst>
            <c:ext xmlns:c16="http://schemas.microsoft.com/office/drawing/2014/chart" uri="{C3380CC4-5D6E-409C-BE32-E72D297353CC}">
              <c16:uniqueId val="{00000007-0DEC-4F9A-BE06-CBEDCF1B8E03}"/>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49397677945935659"/>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9CB6-42B2-89FF-74201058FDF3}"/>
              </c:ext>
            </c:extLst>
          </c:dPt>
          <c:dPt>
            <c:idx val="1"/>
            <c:invertIfNegative val="0"/>
            <c:bubble3D val="0"/>
            <c:extLst>
              <c:ext xmlns:c16="http://schemas.microsoft.com/office/drawing/2014/chart" uri="{C3380CC4-5D6E-409C-BE32-E72D297353CC}">
                <c16:uniqueId val="{00000001-9CB6-42B2-89FF-74201058FDF3}"/>
              </c:ext>
            </c:extLst>
          </c:dPt>
          <c:dPt>
            <c:idx val="2"/>
            <c:invertIfNegative val="0"/>
            <c:bubble3D val="0"/>
            <c:extLst>
              <c:ext xmlns:c16="http://schemas.microsoft.com/office/drawing/2014/chart" uri="{C3380CC4-5D6E-409C-BE32-E72D297353CC}">
                <c16:uniqueId val="{00000002-9CB6-42B2-89FF-74201058FDF3}"/>
              </c:ext>
            </c:extLst>
          </c:dPt>
          <c:dPt>
            <c:idx val="3"/>
            <c:invertIfNegative val="0"/>
            <c:bubble3D val="0"/>
            <c:extLst>
              <c:ext xmlns:c16="http://schemas.microsoft.com/office/drawing/2014/chart" uri="{C3380CC4-5D6E-409C-BE32-E72D297353CC}">
                <c16:uniqueId val="{00000003-9CB6-42B2-89FF-74201058FDF3}"/>
              </c:ext>
            </c:extLst>
          </c:dPt>
          <c:dPt>
            <c:idx val="4"/>
            <c:invertIfNegative val="0"/>
            <c:bubble3D val="0"/>
            <c:extLst>
              <c:ext xmlns:c16="http://schemas.microsoft.com/office/drawing/2014/chart" uri="{C3380CC4-5D6E-409C-BE32-E72D297353CC}">
                <c16:uniqueId val="{00000004-9CB6-42B2-89FF-74201058FDF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45.4</c:v>
                </c:pt>
                <c:pt idx="1">
                  <c:v>38.200000000000003</c:v>
                </c:pt>
                <c:pt idx="2">
                  <c:v>12.1</c:v>
                </c:pt>
                <c:pt idx="3">
                  <c:v>3.9</c:v>
                </c:pt>
                <c:pt idx="4">
                  <c:v>0.5</c:v>
                </c:pt>
              </c:numCache>
            </c:numRef>
          </c:val>
          <c:extLst>
            <c:ext xmlns:c16="http://schemas.microsoft.com/office/drawing/2014/chart" uri="{C3380CC4-5D6E-409C-BE32-E72D297353CC}">
              <c16:uniqueId val="{00000005-9CB6-42B2-89FF-74201058FDF3}"/>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25.5</c:v>
                </c:pt>
                <c:pt idx="1">
                  <c:v>46.3</c:v>
                </c:pt>
                <c:pt idx="2">
                  <c:v>20.100000000000001</c:v>
                </c:pt>
                <c:pt idx="3">
                  <c:v>7.4</c:v>
                </c:pt>
                <c:pt idx="4">
                  <c:v>0.7</c:v>
                </c:pt>
              </c:numCache>
            </c:numRef>
          </c:val>
          <c:extLst>
            <c:ext xmlns:c16="http://schemas.microsoft.com/office/drawing/2014/chart" uri="{C3380CC4-5D6E-409C-BE32-E72D297353CC}">
              <c16:uniqueId val="{00000006-9CB6-42B2-89FF-74201058FDF3}"/>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33.1</c:v>
                </c:pt>
                <c:pt idx="1">
                  <c:v>36.1</c:v>
                </c:pt>
                <c:pt idx="2">
                  <c:v>21.7</c:v>
                </c:pt>
                <c:pt idx="3">
                  <c:v>8.4</c:v>
                </c:pt>
                <c:pt idx="4">
                  <c:v>0.6</c:v>
                </c:pt>
              </c:numCache>
            </c:numRef>
          </c:val>
          <c:extLst>
            <c:ext xmlns:c16="http://schemas.microsoft.com/office/drawing/2014/chart" uri="{C3380CC4-5D6E-409C-BE32-E72D297353CC}">
              <c16:uniqueId val="{00000007-9CB6-42B2-89FF-74201058FDF3}"/>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49397677945935659"/>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22E6-4544-BA44-FC67A85622FA}"/>
              </c:ext>
            </c:extLst>
          </c:dPt>
          <c:dPt>
            <c:idx val="1"/>
            <c:invertIfNegative val="0"/>
            <c:bubble3D val="0"/>
            <c:extLst>
              <c:ext xmlns:c16="http://schemas.microsoft.com/office/drawing/2014/chart" uri="{C3380CC4-5D6E-409C-BE32-E72D297353CC}">
                <c16:uniqueId val="{00000001-22E6-4544-BA44-FC67A85622FA}"/>
              </c:ext>
            </c:extLst>
          </c:dPt>
          <c:dPt>
            <c:idx val="2"/>
            <c:invertIfNegative val="0"/>
            <c:bubble3D val="0"/>
            <c:extLst>
              <c:ext xmlns:c16="http://schemas.microsoft.com/office/drawing/2014/chart" uri="{C3380CC4-5D6E-409C-BE32-E72D297353CC}">
                <c16:uniqueId val="{00000002-22E6-4544-BA44-FC67A85622FA}"/>
              </c:ext>
            </c:extLst>
          </c:dPt>
          <c:dPt>
            <c:idx val="3"/>
            <c:invertIfNegative val="0"/>
            <c:bubble3D val="0"/>
            <c:extLst>
              <c:ext xmlns:c16="http://schemas.microsoft.com/office/drawing/2014/chart" uri="{C3380CC4-5D6E-409C-BE32-E72D297353CC}">
                <c16:uniqueId val="{00000003-22E6-4544-BA44-FC67A85622FA}"/>
              </c:ext>
            </c:extLst>
          </c:dPt>
          <c:dPt>
            <c:idx val="4"/>
            <c:invertIfNegative val="0"/>
            <c:bubble3D val="0"/>
            <c:extLst>
              <c:ext xmlns:c16="http://schemas.microsoft.com/office/drawing/2014/chart" uri="{C3380CC4-5D6E-409C-BE32-E72D297353CC}">
                <c16:uniqueId val="{00000004-22E6-4544-BA44-FC67A85622F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62.8</c:v>
                </c:pt>
                <c:pt idx="1">
                  <c:v>33.299999999999997</c:v>
                </c:pt>
                <c:pt idx="2">
                  <c:v>3.4</c:v>
                </c:pt>
                <c:pt idx="3">
                  <c:v>0</c:v>
                </c:pt>
                <c:pt idx="4">
                  <c:v>0.5</c:v>
                </c:pt>
              </c:numCache>
            </c:numRef>
          </c:val>
          <c:extLst>
            <c:ext xmlns:c16="http://schemas.microsoft.com/office/drawing/2014/chart" uri="{C3380CC4-5D6E-409C-BE32-E72D297353CC}">
              <c16:uniqueId val="{00000005-22E6-4544-BA44-FC67A85622FA}"/>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58.4</c:v>
                </c:pt>
                <c:pt idx="1">
                  <c:v>37.6</c:v>
                </c:pt>
                <c:pt idx="2">
                  <c:v>2.7</c:v>
                </c:pt>
                <c:pt idx="3">
                  <c:v>1</c:v>
                </c:pt>
                <c:pt idx="4">
                  <c:v>0</c:v>
                </c:pt>
              </c:numCache>
            </c:numRef>
          </c:val>
          <c:extLst>
            <c:ext xmlns:c16="http://schemas.microsoft.com/office/drawing/2014/chart" uri="{C3380CC4-5D6E-409C-BE32-E72D297353CC}">
              <c16:uniqueId val="{00000006-22E6-4544-BA44-FC67A85622FA}"/>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59</c:v>
                </c:pt>
                <c:pt idx="1">
                  <c:v>36.1</c:v>
                </c:pt>
                <c:pt idx="2">
                  <c:v>3.6</c:v>
                </c:pt>
                <c:pt idx="3">
                  <c:v>0.6</c:v>
                </c:pt>
                <c:pt idx="4">
                  <c:v>0.6</c:v>
                </c:pt>
              </c:numCache>
            </c:numRef>
          </c:val>
          <c:extLst>
            <c:ext xmlns:c16="http://schemas.microsoft.com/office/drawing/2014/chart" uri="{C3380CC4-5D6E-409C-BE32-E72D297353CC}">
              <c16:uniqueId val="{00000007-22E6-4544-BA44-FC67A85622FA}"/>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49397677945935659"/>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0B3B-4855-9000-3A369BB4342E}"/>
              </c:ext>
            </c:extLst>
          </c:dPt>
          <c:dPt>
            <c:idx val="1"/>
            <c:invertIfNegative val="0"/>
            <c:bubble3D val="0"/>
            <c:extLst>
              <c:ext xmlns:c16="http://schemas.microsoft.com/office/drawing/2014/chart" uri="{C3380CC4-5D6E-409C-BE32-E72D297353CC}">
                <c16:uniqueId val="{00000001-0B3B-4855-9000-3A369BB4342E}"/>
              </c:ext>
            </c:extLst>
          </c:dPt>
          <c:dPt>
            <c:idx val="2"/>
            <c:invertIfNegative val="0"/>
            <c:bubble3D val="0"/>
            <c:extLst>
              <c:ext xmlns:c16="http://schemas.microsoft.com/office/drawing/2014/chart" uri="{C3380CC4-5D6E-409C-BE32-E72D297353CC}">
                <c16:uniqueId val="{00000002-0B3B-4855-9000-3A369BB4342E}"/>
              </c:ext>
            </c:extLst>
          </c:dPt>
          <c:dPt>
            <c:idx val="3"/>
            <c:invertIfNegative val="0"/>
            <c:bubble3D val="0"/>
            <c:extLst>
              <c:ext xmlns:c16="http://schemas.microsoft.com/office/drawing/2014/chart" uri="{C3380CC4-5D6E-409C-BE32-E72D297353CC}">
                <c16:uniqueId val="{00000003-0B3B-4855-9000-3A369BB4342E}"/>
              </c:ext>
            </c:extLst>
          </c:dPt>
          <c:dPt>
            <c:idx val="4"/>
            <c:invertIfNegative val="0"/>
            <c:bubble3D val="0"/>
            <c:extLst>
              <c:ext xmlns:c16="http://schemas.microsoft.com/office/drawing/2014/chart" uri="{C3380CC4-5D6E-409C-BE32-E72D297353CC}">
                <c16:uniqueId val="{00000004-0B3B-4855-9000-3A369BB4342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32.4</c:v>
                </c:pt>
                <c:pt idx="1">
                  <c:v>41.5</c:v>
                </c:pt>
                <c:pt idx="2">
                  <c:v>21.7</c:v>
                </c:pt>
                <c:pt idx="3">
                  <c:v>3.9</c:v>
                </c:pt>
                <c:pt idx="4">
                  <c:v>0.5</c:v>
                </c:pt>
              </c:numCache>
            </c:numRef>
          </c:val>
          <c:extLst>
            <c:ext xmlns:c16="http://schemas.microsoft.com/office/drawing/2014/chart" uri="{C3380CC4-5D6E-409C-BE32-E72D297353CC}">
              <c16:uniqueId val="{00000005-0B3B-4855-9000-3A369BB4342E}"/>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36.9</c:v>
                </c:pt>
                <c:pt idx="1">
                  <c:v>40.299999999999997</c:v>
                </c:pt>
                <c:pt idx="2">
                  <c:v>18.100000000000001</c:v>
                </c:pt>
                <c:pt idx="3">
                  <c:v>4</c:v>
                </c:pt>
                <c:pt idx="4">
                  <c:v>0.7</c:v>
                </c:pt>
              </c:numCache>
            </c:numRef>
          </c:val>
          <c:extLst>
            <c:ext xmlns:c16="http://schemas.microsoft.com/office/drawing/2014/chart" uri="{C3380CC4-5D6E-409C-BE32-E72D297353CC}">
              <c16:uniqueId val="{00000006-0B3B-4855-9000-3A369BB4342E}"/>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34.9</c:v>
                </c:pt>
                <c:pt idx="1">
                  <c:v>38.6</c:v>
                </c:pt>
                <c:pt idx="2">
                  <c:v>21.7</c:v>
                </c:pt>
                <c:pt idx="3">
                  <c:v>4.2</c:v>
                </c:pt>
                <c:pt idx="4">
                  <c:v>0.6</c:v>
                </c:pt>
              </c:numCache>
            </c:numRef>
          </c:val>
          <c:extLst>
            <c:ext xmlns:c16="http://schemas.microsoft.com/office/drawing/2014/chart" uri="{C3380CC4-5D6E-409C-BE32-E72D297353CC}">
              <c16:uniqueId val="{00000007-0B3B-4855-9000-3A369BB4342E}"/>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49397677945935659"/>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3D28-4627-B26D-67153C0C7529}"/>
              </c:ext>
            </c:extLst>
          </c:dPt>
          <c:dPt>
            <c:idx val="1"/>
            <c:invertIfNegative val="0"/>
            <c:bubble3D val="0"/>
            <c:extLst>
              <c:ext xmlns:c16="http://schemas.microsoft.com/office/drawing/2014/chart" uri="{C3380CC4-5D6E-409C-BE32-E72D297353CC}">
                <c16:uniqueId val="{00000001-3D28-4627-B26D-67153C0C7529}"/>
              </c:ext>
            </c:extLst>
          </c:dPt>
          <c:dPt>
            <c:idx val="2"/>
            <c:invertIfNegative val="0"/>
            <c:bubble3D val="0"/>
            <c:extLst>
              <c:ext xmlns:c16="http://schemas.microsoft.com/office/drawing/2014/chart" uri="{C3380CC4-5D6E-409C-BE32-E72D297353CC}">
                <c16:uniqueId val="{00000002-3D28-4627-B26D-67153C0C7529}"/>
              </c:ext>
            </c:extLst>
          </c:dPt>
          <c:dPt>
            <c:idx val="3"/>
            <c:invertIfNegative val="0"/>
            <c:bubble3D val="0"/>
            <c:extLst>
              <c:ext xmlns:c16="http://schemas.microsoft.com/office/drawing/2014/chart" uri="{C3380CC4-5D6E-409C-BE32-E72D297353CC}">
                <c16:uniqueId val="{00000003-3D28-4627-B26D-67153C0C7529}"/>
              </c:ext>
            </c:extLst>
          </c:dPt>
          <c:dPt>
            <c:idx val="4"/>
            <c:invertIfNegative val="0"/>
            <c:bubble3D val="0"/>
            <c:extLst>
              <c:ext xmlns:c16="http://schemas.microsoft.com/office/drawing/2014/chart" uri="{C3380CC4-5D6E-409C-BE32-E72D297353CC}">
                <c16:uniqueId val="{00000004-3D28-4627-B26D-67153C0C7529}"/>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61.9</c:v>
                </c:pt>
                <c:pt idx="1">
                  <c:v>22.7</c:v>
                </c:pt>
                <c:pt idx="2">
                  <c:v>10.6</c:v>
                </c:pt>
                <c:pt idx="3">
                  <c:v>1.4</c:v>
                </c:pt>
                <c:pt idx="4">
                  <c:v>3.4</c:v>
                </c:pt>
              </c:numCache>
            </c:numRef>
          </c:val>
          <c:extLst>
            <c:ext xmlns:c16="http://schemas.microsoft.com/office/drawing/2014/chart" uri="{C3380CC4-5D6E-409C-BE32-E72D297353CC}">
              <c16:uniqueId val="{00000005-3D28-4627-B26D-67153C0C7529}"/>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57.7</c:v>
                </c:pt>
                <c:pt idx="1">
                  <c:v>28.9</c:v>
                </c:pt>
                <c:pt idx="2">
                  <c:v>12.1</c:v>
                </c:pt>
                <c:pt idx="3">
                  <c:v>1.3</c:v>
                </c:pt>
                <c:pt idx="4">
                  <c:v>0</c:v>
                </c:pt>
              </c:numCache>
            </c:numRef>
          </c:val>
          <c:extLst>
            <c:ext xmlns:c16="http://schemas.microsoft.com/office/drawing/2014/chart" uri="{C3380CC4-5D6E-409C-BE32-E72D297353CC}">
              <c16:uniqueId val="{00000006-3D28-4627-B26D-67153C0C7529}"/>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61.4</c:v>
                </c:pt>
                <c:pt idx="1">
                  <c:v>29.5</c:v>
                </c:pt>
                <c:pt idx="2">
                  <c:v>7.2</c:v>
                </c:pt>
                <c:pt idx="3">
                  <c:v>1.2</c:v>
                </c:pt>
                <c:pt idx="4">
                  <c:v>0.6</c:v>
                </c:pt>
              </c:numCache>
            </c:numRef>
          </c:val>
          <c:extLst>
            <c:ext xmlns:c16="http://schemas.microsoft.com/office/drawing/2014/chart" uri="{C3380CC4-5D6E-409C-BE32-E72D297353CC}">
              <c16:uniqueId val="{00000007-3D28-4627-B26D-67153C0C7529}"/>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49397677945935659"/>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42D0-4D1C-BD10-A285C903FE1A}"/>
              </c:ext>
            </c:extLst>
          </c:dPt>
          <c:dPt>
            <c:idx val="1"/>
            <c:invertIfNegative val="0"/>
            <c:bubble3D val="0"/>
            <c:extLst>
              <c:ext xmlns:c16="http://schemas.microsoft.com/office/drawing/2014/chart" uri="{C3380CC4-5D6E-409C-BE32-E72D297353CC}">
                <c16:uniqueId val="{00000001-42D0-4D1C-BD10-A285C903FE1A}"/>
              </c:ext>
            </c:extLst>
          </c:dPt>
          <c:dPt>
            <c:idx val="2"/>
            <c:invertIfNegative val="0"/>
            <c:bubble3D val="0"/>
            <c:extLst>
              <c:ext xmlns:c16="http://schemas.microsoft.com/office/drawing/2014/chart" uri="{C3380CC4-5D6E-409C-BE32-E72D297353CC}">
                <c16:uniqueId val="{00000002-42D0-4D1C-BD10-A285C903FE1A}"/>
              </c:ext>
            </c:extLst>
          </c:dPt>
          <c:dPt>
            <c:idx val="3"/>
            <c:invertIfNegative val="0"/>
            <c:bubble3D val="0"/>
            <c:extLst>
              <c:ext xmlns:c16="http://schemas.microsoft.com/office/drawing/2014/chart" uri="{C3380CC4-5D6E-409C-BE32-E72D297353CC}">
                <c16:uniqueId val="{00000003-42D0-4D1C-BD10-A285C903FE1A}"/>
              </c:ext>
            </c:extLst>
          </c:dPt>
          <c:dPt>
            <c:idx val="4"/>
            <c:invertIfNegative val="0"/>
            <c:bubble3D val="0"/>
            <c:extLst>
              <c:ext xmlns:c16="http://schemas.microsoft.com/office/drawing/2014/chart" uri="{C3380CC4-5D6E-409C-BE32-E72D297353CC}">
                <c16:uniqueId val="{00000004-42D0-4D1C-BD10-A285C903FE1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77.3</c:v>
                </c:pt>
                <c:pt idx="1">
                  <c:v>17.899999999999999</c:v>
                </c:pt>
                <c:pt idx="2">
                  <c:v>4.3</c:v>
                </c:pt>
                <c:pt idx="3">
                  <c:v>0</c:v>
                </c:pt>
                <c:pt idx="4">
                  <c:v>0.5</c:v>
                </c:pt>
              </c:numCache>
            </c:numRef>
          </c:val>
          <c:extLst>
            <c:ext xmlns:c16="http://schemas.microsoft.com/office/drawing/2014/chart" uri="{C3380CC4-5D6E-409C-BE32-E72D297353CC}">
              <c16:uniqueId val="{00000005-42D0-4D1C-BD10-A285C903FE1A}"/>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60.4</c:v>
                </c:pt>
                <c:pt idx="1">
                  <c:v>33.6</c:v>
                </c:pt>
                <c:pt idx="2">
                  <c:v>4</c:v>
                </c:pt>
                <c:pt idx="3">
                  <c:v>2</c:v>
                </c:pt>
                <c:pt idx="4">
                  <c:v>0</c:v>
                </c:pt>
              </c:numCache>
            </c:numRef>
          </c:val>
          <c:extLst>
            <c:ext xmlns:c16="http://schemas.microsoft.com/office/drawing/2014/chart" uri="{C3380CC4-5D6E-409C-BE32-E72D297353CC}">
              <c16:uniqueId val="{00000006-42D0-4D1C-BD10-A285C903FE1A}"/>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65.7</c:v>
                </c:pt>
                <c:pt idx="1">
                  <c:v>31.9</c:v>
                </c:pt>
                <c:pt idx="2">
                  <c:v>0.6</c:v>
                </c:pt>
                <c:pt idx="3">
                  <c:v>1.2</c:v>
                </c:pt>
                <c:pt idx="4">
                  <c:v>0.6</c:v>
                </c:pt>
              </c:numCache>
            </c:numRef>
          </c:val>
          <c:extLst>
            <c:ext xmlns:c16="http://schemas.microsoft.com/office/drawing/2014/chart" uri="{C3380CC4-5D6E-409C-BE32-E72D297353CC}">
              <c16:uniqueId val="{00000007-42D0-4D1C-BD10-A285C903FE1A}"/>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49397677945935659"/>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050C-494F-A4EF-5621EF0385E4}"/>
              </c:ext>
            </c:extLst>
          </c:dPt>
          <c:dPt>
            <c:idx val="1"/>
            <c:invertIfNegative val="0"/>
            <c:bubble3D val="0"/>
            <c:extLst>
              <c:ext xmlns:c16="http://schemas.microsoft.com/office/drawing/2014/chart" uri="{C3380CC4-5D6E-409C-BE32-E72D297353CC}">
                <c16:uniqueId val="{00000001-050C-494F-A4EF-5621EF0385E4}"/>
              </c:ext>
            </c:extLst>
          </c:dPt>
          <c:dPt>
            <c:idx val="2"/>
            <c:invertIfNegative val="0"/>
            <c:bubble3D val="0"/>
            <c:extLst>
              <c:ext xmlns:c16="http://schemas.microsoft.com/office/drawing/2014/chart" uri="{C3380CC4-5D6E-409C-BE32-E72D297353CC}">
                <c16:uniqueId val="{00000002-050C-494F-A4EF-5621EF0385E4}"/>
              </c:ext>
            </c:extLst>
          </c:dPt>
          <c:dPt>
            <c:idx val="3"/>
            <c:invertIfNegative val="0"/>
            <c:bubble3D val="0"/>
            <c:extLst>
              <c:ext xmlns:c16="http://schemas.microsoft.com/office/drawing/2014/chart" uri="{C3380CC4-5D6E-409C-BE32-E72D297353CC}">
                <c16:uniqueId val="{00000003-050C-494F-A4EF-5621EF0385E4}"/>
              </c:ext>
            </c:extLst>
          </c:dPt>
          <c:dPt>
            <c:idx val="4"/>
            <c:invertIfNegative val="0"/>
            <c:bubble3D val="0"/>
            <c:extLst>
              <c:ext xmlns:c16="http://schemas.microsoft.com/office/drawing/2014/chart" uri="{C3380CC4-5D6E-409C-BE32-E72D297353CC}">
                <c16:uniqueId val="{00000004-050C-494F-A4EF-5621EF0385E4}"/>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60.9</c:v>
                </c:pt>
                <c:pt idx="1">
                  <c:v>29.5</c:v>
                </c:pt>
                <c:pt idx="2">
                  <c:v>5.8</c:v>
                </c:pt>
                <c:pt idx="3">
                  <c:v>2.4</c:v>
                </c:pt>
                <c:pt idx="4">
                  <c:v>1.4</c:v>
                </c:pt>
              </c:numCache>
            </c:numRef>
          </c:val>
          <c:extLst>
            <c:ext xmlns:c16="http://schemas.microsoft.com/office/drawing/2014/chart" uri="{C3380CC4-5D6E-409C-BE32-E72D297353CC}">
              <c16:uniqueId val="{00000005-050C-494F-A4EF-5621EF0385E4}"/>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39.6</c:v>
                </c:pt>
                <c:pt idx="1">
                  <c:v>39.6</c:v>
                </c:pt>
                <c:pt idx="2">
                  <c:v>16.100000000000001</c:v>
                </c:pt>
                <c:pt idx="3">
                  <c:v>4</c:v>
                </c:pt>
                <c:pt idx="4">
                  <c:v>0.7</c:v>
                </c:pt>
              </c:numCache>
            </c:numRef>
          </c:val>
          <c:extLst>
            <c:ext xmlns:c16="http://schemas.microsoft.com/office/drawing/2014/chart" uri="{C3380CC4-5D6E-409C-BE32-E72D297353CC}">
              <c16:uniqueId val="{00000006-050C-494F-A4EF-5621EF0385E4}"/>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48.2</c:v>
                </c:pt>
                <c:pt idx="1">
                  <c:v>36.700000000000003</c:v>
                </c:pt>
                <c:pt idx="2">
                  <c:v>10.8</c:v>
                </c:pt>
                <c:pt idx="3">
                  <c:v>3.6</c:v>
                </c:pt>
                <c:pt idx="4">
                  <c:v>0.6</c:v>
                </c:pt>
              </c:numCache>
            </c:numRef>
          </c:val>
          <c:extLst>
            <c:ext xmlns:c16="http://schemas.microsoft.com/office/drawing/2014/chart" uri="{C3380CC4-5D6E-409C-BE32-E72D297353CC}">
              <c16:uniqueId val="{00000009-050C-494F-A4EF-5621EF0385E4}"/>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51253166674126982"/>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ctr"/>
          <c:showLegendKey val="0"/>
          <c:showVal val="0"/>
          <c:showCatName val="0"/>
          <c:showSerName val="0"/>
          <c:showPercent val="1"/>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sk-SK"/>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8107041036027799E-3"/>
          <c:w val="0.96801414429650634"/>
          <c:h val="0.84698616684767924"/>
        </c:manualLayout>
      </c:layout>
      <c:bar3DChart>
        <c:barDir val="col"/>
        <c:grouping val="clustered"/>
        <c:varyColors val="0"/>
        <c:ser>
          <c:idx val="0"/>
          <c:order val="0"/>
          <c:tx>
            <c:strRef>
              <c:f>Hárok1!$B$1</c:f>
              <c:strCache>
                <c:ptCount val="1"/>
                <c:pt idx="0">
                  <c:v>ZS_2020/21</c:v>
                </c:pt>
              </c:strCache>
            </c:strRef>
          </c:tx>
          <c:spPr>
            <a:solidFill>
              <a:srgbClr val="FFC000"/>
            </a:solidFill>
            <a:ln>
              <a:noFill/>
            </a:ln>
            <a:effectLst>
              <a:outerShdw blurRad="57150" dist="19050" dir="5400000" algn="ctr" rotWithShape="0">
                <a:srgbClr val="000000">
                  <a:alpha val="63000"/>
                </a:srgbClr>
              </a:outerShdw>
            </a:effectLst>
            <a:sp3d/>
          </c:spPr>
          <c:invertIfNegative val="0"/>
          <c:dPt>
            <c:idx val="0"/>
            <c:invertIfNegative val="0"/>
            <c:bubble3D val="0"/>
            <c:extLst>
              <c:ext xmlns:c16="http://schemas.microsoft.com/office/drawing/2014/chart" uri="{C3380CC4-5D6E-409C-BE32-E72D297353CC}">
                <c16:uniqueId val="{00000000-448D-420D-B4C4-D5D9367D6082}"/>
              </c:ext>
            </c:extLst>
          </c:dPt>
          <c:dPt>
            <c:idx val="1"/>
            <c:invertIfNegative val="0"/>
            <c:bubble3D val="0"/>
            <c:extLst>
              <c:ext xmlns:c16="http://schemas.microsoft.com/office/drawing/2014/chart" uri="{C3380CC4-5D6E-409C-BE32-E72D297353CC}">
                <c16:uniqueId val="{00000001-448D-420D-B4C4-D5D9367D6082}"/>
              </c:ext>
            </c:extLst>
          </c:dPt>
          <c:dPt>
            <c:idx val="2"/>
            <c:invertIfNegative val="0"/>
            <c:bubble3D val="0"/>
            <c:extLst>
              <c:ext xmlns:c16="http://schemas.microsoft.com/office/drawing/2014/chart" uri="{C3380CC4-5D6E-409C-BE32-E72D297353CC}">
                <c16:uniqueId val="{00000002-448D-420D-B4C4-D5D9367D6082}"/>
              </c:ext>
            </c:extLst>
          </c:dPt>
          <c:dPt>
            <c:idx val="3"/>
            <c:invertIfNegative val="0"/>
            <c:bubble3D val="0"/>
            <c:extLst>
              <c:ext xmlns:c16="http://schemas.microsoft.com/office/drawing/2014/chart" uri="{C3380CC4-5D6E-409C-BE32-E72D297353CC}">
                <c16:uniqueId val="{00000003-448D-420D-B4C4-D5D9367D6082}"/>
              </c:ext>
            </c:extLst>
          </c:dPt>
          <c:dPt>
            <c:idx val="4"/>
            <c:invertIfNegative val="0"/>
            <c:bubble3D val="0"/>
            <c:extLst>
              <c:ext xmlns:c16="http://schemas.microsoft.com/office/drawing/2014/chart" uri="{C3380CC4-5D6E-409C-BE32-E72D297353CC}">
                <c16:uniqueId val="{00000004-448D-420D-B4C4-D5D9367D6082}"/>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Hárok1!$B$2:$B$6</c:f>
              <c:numCache>
                <c:formatCode>General</c:formatCode>
                <c:ptCount val="5"/>
                <c:pt idx="0">
                  <c:v>18.8</c:v>
                </c:pt>
                <c:pt idx="1">
                  <c:v>44.9</c:v>
                </c:pt>
                <c:pt idx="2">
                  <c:v>24.2</c:v>
                </c:pt>
                <c:pt idx="3">
                  <c:v>10.6</c:v>
                </c:pt>
                <c:pt idx="4">
                  <c:v>1.4</c:v>
                </c:pt>
              </c:numCache>
            </c:numRef>
          </c:val>
          <c:extLst>
            <c:ext xmlns:c16="http://schemas.microsoft.com/office/drawing/2014/chart" uri="{C3380CC4-5D6E-409C-BE32-E72D297353CC}">
              <c16:uniqueId val="{00000005-448D-420D-B4C4-D5D9367D6082}"/>
            </c:ext>
          </c:extLst>
        </c:ser>
        <c:ser>
          <c:idx val="1"/>
          <c:order val="1"/>
          <c:tx>
            <c:strRef>
              <c:f>Hárok1!$C$1</c:f>
              <c:strCache>
                <c:ptCount val="1"/>
                <c:pt idx="0">
                  <c:v>LS_2020/21</c:v>
                </c:pt>
              </c:strCache>
            </c:strRef>
          </c:tx>
          <c:spPr>
            <a:solidFill>
              <a:srgbClr val="0070C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Hárok1!$C$2:$C$6</c:f>
              <c:numCache>
                <c:formatCode>General</c:formatCode>
                <c:ptCount val="5"/>
                <c:pt idx="0">
                  <c:v>7.4</c:v>
                </c:pt>
                <c:pt idx="1">
                  <c:v>32.200000000000003</c:v>
                </c:pt>
                <c:pt idx="2">
                  <c:v>34.200000000000003</c:v>
                </c:pt>
                <c:pt idx="3">
                  <c:v>24.8</c:v>
                </c:pt>
                <c:pt idx="4">
                  <c:v>1.3</c:v>
                </c:pt>
              </c:numCache>
            </c:numRef>
          </c:val>
          <c:extLst>
            <c:ext xmlns:c16="http://schemas.microsoft.com/office/drawing/2014/chart" uri="{C3380CC4-5D6E-409C-BE32-E72D297353CC}">
              <c16:uniqueId val="{00000006-448D-420D-B4C4-D5D9367D6082}"/>
            </c:ext>
          </c:extLst>
        </c:ser>
        <c:ser>
          <c:idx val="2"/>
          <c:order val="2"/>
          <c:tx>
            <c:strRef>
              <c:f>Hárok1!$D$1</c:f>
              <c:strCache>
                <c:ptCount val="1"/>
                <c:pt idx="0">
                  <c:v>ZS_2021/22</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Hárok1!$A$2:$A$6</c:f>
              <c:strCache>
                <c:ptCount val="5"/>
                <c:pt idx="0">
                  <c:v>na každom predmete</c:v>
                </c:pt>
                <c:pt idx="1">
                  <c:v>na väčšine predmetov</c:v>
                </c:pt>
                <c:pt idx="2">
                  <c:v>na niektorých predmetoch</c:v>
                </c:pt>
                <c:pt idx="3">
                  <c:v>na máloktorých predmetoch</c:v>
                </c:pt>
                <c:pt idx="4">
                  <c:v>na žiadnom predmete</c:v>
                </c:pt>
              </c:strCache>
            </c:strRef>
          </c:cat>
          <c:val>
            <c:numRef>
              <c:f>Hárok1!$D$2:$D$6</c:f>
              <c:numCache>
                <c:formatCode>General</c:formatCode>
                <c:ptCount val="5"/>
                <c:pt idx="0">
                  <c:v>15.1</c:v>
                </c:pt>
                <c:pt idx="1">
                  <c:v>29.5</c:v>
                </c:pt>
                <c:pt idx="2">
                  <c:v>33.700000000000003</c:v>
                </c:pt>
                <c:pt idx="3">
                  <c:v>18.100000000000001</c:v>
                </c:pt>
                <c:pt idx="4">
                  <c:v>3.6</c:v>
                </c:pt>
              </c:numCache>
            </c:numRef>
          </c:val>
          <c:extLst>
            <c:ext xmlns:c16="http://schemas.microsoft.com/office/drawing/2014/chart" uri="{C3380CC4-5D6E-409C-BE32-E72D297353CC}">
              <c16:uniqueId val="{00000007-448D-420D-B4C4-D5D9367D6082}"/>
            </c:ext>
          </c:extLst>
        </c:ser>
        <c:dLbls>
          <c:showLegendKey val="0"/>
          <c:showVal val="0"/>
          <c:showCatName val="0"/>
          <c:showSerName val="0"/>
          <c:showPercent val="0"/>
          <c:showBubbleSize val="0"/>
        </c:dLbls>
        <c:gapWidth val="150"/>
        <c:shape val="box"/>
        <c:axId val="399189376"/>
        <c:axId val="399189792"/>
        <c:axId val="0"/>
      </c:bar3DChart>
      <c:catAx>
        <c:axId val="3991893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CCCCFF"/>
                </a:solidFill>
                <a:latin typeface="+mn-lt"/>
                <a:ea typeface="+mn-ea"/>
                <a:cs typeface="+mn-cs"/>
              </a:defRPr>
            </a:pPr>
            <a:endParaRPr lang="sk-SK"/>
          </a:p>
        </c:txPr>
        <c:crossAx val="399189792"/>
        <c:crosses val="autoZero"/>
        <c:auto val="1"/>
        <c:lblAlgn val="ctr"/>
        <c:lblOffset val="100"/>
        <c:noMultiLvlLbl val="0"/>
      </c:catAx>
      <c:valAx>
        <c:axId val="399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lumMod val="95000"/>
                  </a:schemeClr>
                </a:solidFill>
                <a:latin typeface="+mn-lt"/>
                <a:ea typeface="+mn-ea"/>
                <a:cs typeface="+mn-cs"/>
              </a:defRPr>
            </a:pPr>
            <a:endParaRPr lang="sk-SK"/>
          </a:p>
        </c:txPr>
        <c:crossAx val="3991893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sk-SK"/>
          </a:p>
        </c:txPr>
      </c:legendEntry>
      <c:legendEntry>
        <c:idx val="1"/>
        <c:txPr>
          <a:bodyPr rot="0" spcFirstLastPara="1" vertOverflow="ellipsis" vert="horz" wrap="square" anchor="ctr" anchorCtr="1"/>
          <a:lstStyle/>
          <a:p>
            <a:pPr>
              <a:defRPr sz="1600" b="1" i="0" u="none" strike="noStrike" kern="1200" baseline="0">
                <a:solidFill>
                  <a:srgbClr val="00B0F0"/>
                </a:solidFill>
                <a:latin typeface="+mn-lt"/>
                <a:ea typeface="+mn-ea"/>
                <a:cs typeface="+mn-cs"/>
              </a:defRPr>
            </a:pPr>
            <a:endParaRPr lang="sk-SK"/>
          </a:p>
        </c:txPr>
      </c:legendEntry>
      <c:legendEntry>
        <c:idx val="2"/>
        <c:txPr>
          <a:bodyPr rot="0" spcFirstLastPara="1" vertOverflow="ellipsis" vert="horz" wrap="square" anchor="ctr" anchorCtr="1"/>
          <a:lstStyle/>
          <a:p>
            <a:pPr>
              <a:defRPr sz="1600" b="1" i="0" u="none" strike="noStrike" kern="1200" baseline="0">
                <a:solidFill>
                  <a:srgbClr val="00B050"/>
                </a:solidFill>
                <a:latin typeface="+mn-lt"/>
                <a:ea typeface="+mn-ea"/>
                <a:cs typeface="+mn-cs"/>
              </a:defRPr>
            </a:pPr>
            <a:endParaRPr lang="sk-SK"/>
          </a:p>
        </c:txPr>
      </c:legendEntry>
      <c:layout>
        <c:manualLayout>
          <c:xMode val="edge"/>
          <c:yMode val="edge"/>
          <c:x val="0.46420589274709845"/>
          <c:y val="4.0770666044136081E-2"/>
          <c:w val="0.49397677945935659"/>
          <c:h val="5.5139759507670118E-2"/>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FFFF"/>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851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8363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195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5122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DB724-9006-424E-A191-C08CB17EE2CA}"/>
              </a:ext>
            </a:extLst>
          </p:cNvPr>
          <p:cNvSpPr/>
          <p:nvPr userDrawn="1"/>
        </p:nvSpPr>
        <p:spPr>
          <a:xfrm>
            <a:off x="462336" y="315931"/>
            <a:ext cx="3113070" cy="62261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그림 개체 틀 2">
            <a:extLst>
              <a:ext uri="{FF2B5EF4-FFF2-40B4-BE49-F238E27FC236}">
                <a16:creationId xmlns:a16="http://schemas.microsoft.com/office/drawing/2014/main" id="{13FB2FD4-D355-49C8-B7E0-BC49131F2FEA}"/>
              </a:ext>
            </a:extLst>
          </p:cNvPr>
          <p:cNvSpPr>
            <a:spLocks noGrp="1"/>
          </p:cNvSpPr>
          <p:nvPr>
            <p:ph type="pic" sz="quarter" idx="41" hasCustomPrompt="1"/>
          </p:nvPr>
        </p:nvSpPr>
        <p:spPr>
          <a:xfrm>
            <a:off x="682645" y="553565"/>
            <a:ext cx="2672453" cy="2405392"/>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pic>
        <p:nvPicPr>
          <p:cNvPr id="2" name="그림 1">
            <a:extLst>
              <a:ext uri="{FF2B5EF4-FFF2-40B4-BE49-F238E27FC236}">
                <a16:creationId xmlns:a16="http://schemas.microsoft.com/office/drawing/2014/main" id="{54BAF68A-9D51-4222-8013-E9B5F82098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00903"/>
            <a:ext cx="11600704" cy="1140891"/>
          </a:xfrm>
          <a:prstGeom prst="rect">
            <a:avLst/>
          </a:prstGeom>
        </p:spPr>
      </p:pic>
      <p:pic>
        <p:nvPicPr>
          <p:cNvPr id="3" name="Picture 3" descr="E:\002-KIMS BUSINESS\007-02-MaxPPT-Contents\150902-com-Global-Laptop\mo900.png">
            <a:extLst>
              <a:ext uri="{FF2B5EF4-FFF2-40B4-BE49-F238E27FC236}">
                <a16:creationId xmlns:a16="http://schemas.microsoft.com/office/drawing/2014/main" id="{1C4F8B41-3F98-4240-8891-4ADABC669A41}"/>
              </a:ext>
            </a:extLst>
          </p:cNvPr>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18253"/>
          <a:stretch/>
        </p:blipFill>
        <p:spPr bwMode="auto">
          <a:xfrm flipH="1">
            <a:off x="8509450" y="2348880"/>
            <a:ext cx="3683812" cy="4509120"/>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2">
            <a:extLst>
              <a:ext uri="{FF2B5EF4-FFF2-40B4-BE49-F238E27FC236}">
                <a16:creationId xmlns:a16="http://schemas.microsoft.com/office/drawing/2014/main" id="{88CB46E1-8EB0-4782-9CDE-623B6BC6877B}"/>
              </a:ext>
            </a:extLst>
          </p:cNvPr>
          <p:cNvSpPr>
            <a:spLocks noGrp="1"/>
          </p:cNvSpPr>
          <p:nvPr>
            <p:ph type="pic" idx="14" hasCustomPrompt="1"/>
          </p:nvPr>
        </p:nvSpPr>
        <p:spPr>
          <a:xfrm>
            <a:off x="8898129" y="2735416"/>
            <a:ext cx="1672517" cy="2613110"/>
          </a:xfrm>
          <a:custGeom>
            <a:avLst/>
            <a:gdLst>
              <a:gd name="connsiteX0" fmla="*/ 0 w 1296000"/>
              <a:gd name="connsiteY0" fmla="*/ 0 h 2700000"/>
              <a:gd name="connsiteX1" fmla="*/ 1296000 w 1296000"/>
              <a:gd name="connsiteY1" fmla="*/ 0 h 2700000"/>
              <a:gd name="connsiteX2" fmla="*/ 1296000 w 1296000"/>
              <a:gd name="connsiteY2" fmla="*/ 2700000 h 2700000"/>
              <a:gd name="connsiteX3" fmla="*/ 0 w 1296000"/>
              <a:gd name="connsiteY3" fmla="*/ 2700000 h 2700000"/>
              <a:gd name="connsiteX4" fmla="*/ 0 w 1296000"/>
              <a:gd name="connsiteY4" fmla="*/ 0 h 2700000"/>
              <a:gd name="connsiteX0" fmla="*/ 0 w 1436677"/>
              <a:gd name="connsiteY0" fmla="*/ 0 h 2745513"/>
              <a:gd name="connsiteX1" fmla="*/ 1436677 w 1436677"/>
              <a:gd name="connsiteY1" fmla="*/ 45513 h 2745513"/>
              <a:gd name="connsiteX2" fmla="*/ 1436677 w 1436677"/>
              <a:gd name="connsiteY2" fmla="*/ 2745513 h 2745513"/>
              <a:gd name="connsiteX3" fmla="*/ 140677 w 1436677"/>
              <a:gd name="connsiteY3" fmla="*/ 2745513 h 2745513"/>
              <a:gd name="connsiteX4" fmla="*/ 0 w 1436677"/>
              <a:gd name="connsiteY4" fmla="*/ 0 h 2745513"/>
              <a:gd name="connsiteX0" fmla="*/ 0 w 1453227"/>
              <a:gd name="connsiteY0" fmla="*/ 0 h 2745513"/>
              <a:gd name="connsiteX1" fmla="*/ 1453227 w 1453227"/>
              <a:gd name="connsiteY1" fmla="*/ 45513 h 2745513"/>
              <a:gd name="connsiteX2" fmla="*/ 1453227 w 1453227"/>
              <a:gd name="connsiteY2" fmla="*/ 2745513 h 2745513"/>
              <a:gd name="connsiteX3" fmla="*/ 157227 w 1453227"/>
              <a:gd name="connsiteY3" fmla="*/ 2745513 h 2745513"/>
              <a:gd name="connsiteX4" fmla="*/ 0 w 1453227"/>
              <a:gd name="connsiteY4" fmla="*/ 0 h 2745513"/>
              <a:gd name="connsiteX0" fmla="*/ 0 w 1523565"/>
              <a:gd name="connsiteY0" fmla="*/ 0 h 2745513"/>
              <a:gd name="connsiteX1" fmla="*/ 1523565 w 1523565"/>
              <a:gd name="connsiteY1" fmla="*/ 16550 h 2745513"/>
              <a:gd name="connsiteX2" fmla="*/ 1453227 w 1523565"/>
              <a:gd name="connsiteY2" fmla="*/ 2745513 h 2745513"/>
              <a:gd name="connsiteX3" fmla="*/ 157227 w 1523565"/>
              <a:gd name="connsiteY3" fmla="*/ 2745513 h 2745513"/>
              <a:gd name="connsiteX4" fmla="*/ 0 w 1523565"/>
              <a:gd name="connsiteY4" fmla="*/ 0 h 2745513"/>
              <a:gd name="connsiteX0" fmla="*/ 0 w 1672517"/>
              <a:gd name="connsiteY0" fmla="*/ 0 h 2745513"/>
              <a:gd name="connsiteX1" fmla="*/ 1523565 w 1672517"/>
              <a:gd name="connsiteY1" fmla="*/ 16550 h 2745513"/>
              <a:gd name="connsiteX2" fmla="*/ 1672517 w 1672517"/>
              <a:gd name="connsiteY2" fmla="*/ 2580011 h 2745513"/>
              <a:gd name="connsiteX3" fmla="*/ 157227 w 1672517"/>
              <a:gd name="connsiteY3" fmla="*/ 2745513 h 2745513"/>
              <a:gd name="connsiteX4" fmla="*/ 0 w 1672517"/>
              <a:gd name="connsiteY4" fmla="*/ 0 h 2745513"/>
              <a:gd name="connsiteX0" fmla="*/ 0 w 1672517"/>
              <a:gd name="connsiteY0" fmla="*/ 0 h 2580011"/>
              <a:gd name="connsiteX1" fmla="*/ 1523565 w 1672517"/>
              <a:gd name="connsiteY1" fmla="*/ 16550 h 2580011"/>
              <a:gd name="connsiteX2" fmla="*/ 1672517 w 1672517"/>
              <a:gd name="connsiteY2" fmla="*/ 2580011 h 2580011"/>
              <a:gd name="connsiteX3" fmla="*/ 165502 w 1672517"/>
              <a:gd name="connsiteY3" fmla="*/ 2563460 h 2580011"/>
              <a:gd name="connsiteX4" fmla="*/ 0 w 1672517"/>
              <a:gd name="connsiteY4" fmla="*/ 0 h 2580011"/>
              <a:gd name="connsiteX0" fmla="*/ 0 w 1672517"/>
              <a:gd name="connsiteY0" fmla="*/ 0 h 2604835"/>
              <a:gd name="connsiteX1" fmla="*/ 1523565 w 1672517"/>
              <a:gd name="connsiteY1" fmla="*/ 16550 h 2604835"/>
              <a:gd name="connsiteX2" fmla="*/ 1672517 w 1672517"/>
              <a:gd name="connsiteY2" fmla="*/ 2580011 h 2604835"/>
              <a:gd name="connsiteX3" fmla="*/ 161364 w 1672517"/>
              <a:gd name="connsiteY3" fmla="*/ 2604835 h 2604835"/>
              <a:gd name="connsiteX4" fmla="*/ 0 w 1672517"/>
              <a:gd name="connsiteY4" fmla="*/ 0 h 2604835"/>
              <a:gd name="connsiteX0" fmla="*/ 0 w 1672517"/>
              <a:gd name="connsiteY0" fmla="*/ 0 h 2613110"/>
              <a:gd name="connsiteX1" fmla="*/ 1523565 w 1672517"/>
              <a:gd name="connsiteY1" fmla="*/ 16550 h 2613110"/>
              <a:gd name="connsiteX2" fmla="*/ 1672517 w 1672517"/>
              <a:gd name="connsiteY2" fmla="*/ 2580011 h 2613110"/>
              <a:gd name="connsiteX3" fmla="*/ 161364 w 1672517"/>
              <a:gd name="connsiteY3" fmla="*/ 2613110 h 2613110"/>
              <a:gd name="connsiteX4" fmla="*/ 0 w 1672517"/>
              <a:gd name="connsiteY4" fmla="*/ 0 h 2613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517" h="2613110">
                <a:moveTo>
                  <a:pt x="0" y="0"/>
                </a:moveTo>
                <a:lnTo>
                  <a:pt x="1523565" y="16550"/>
                </a:lnTo>
                <a:lnTo>
                  <a:pt x="1672517" y="2580011"/>
                </a:lnTo>
                <a:lnTo>
                  <a:pt x="161364" y="2613110"/>
                </a:lnTo>
                <a:lnTo>
                  <a:pt x="0" y="0"/>
                </a:lnTo>
                <a:close/>
              </a:path>
            </a:pathLst>
          </a:custGeom>
          <a:solidFill>
            <a:schemeClr val="bg1">
              <a:lumMod val="95000"/>
            </a:schemeClr>
          </a:solidFill>
        </p:spPr>
        <p:txBody>
          <a:bodyPr anchor="ctr"/>
          <a:lstStyle>
            <a:lvl1pPr marL="0" indent="0" algn="ctr">
              <a:buNone/>
              <a:defRPr sz="16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Text Placeholder 9">
            <a:extLst>
              <a:ext uri="{FF2B5EF4-FFF2-40B4-BE49-F238E27FC236}">
                <a16:creationId xmlns:a16="http://schemas.microsoft.com/office/drawing/2014/main" id="{388CF590-A7AC-47AA-9D77-5FF843A9CEE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33295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solidFill>
          <a:schemeClr val="bg1"/>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5554FB4E-E79F-4FCD-B373-1990A7E51642}"/>
              </a:ext>
            </a:extLst>
          </p:cNvPr>
          <p:cNvSpPr>
            <a:spLocks noGrp="1"/>
          </p:cNvSpPr>
          <p:nvPr>
            <p:ph type="pic" sz="quarter" idx="65" hasCustomPrompt="1"/>
          </p:nvPr>
        </p:nvSpPr>
        <p:spPr>
          <a:xfrm>
            <a:off x="-1" y="0"/>
            <a:ext cx="10203255" cy="6858000"/>
          </a:xfrm>
          <a:custGeom>
            <a:avLst/>
            <a:gdLst>
              <a:gd name="connsiteX0" fmla="*/ 0 w 8908610"/>
              <a:gd name="connsiteY0" fmla="*/ 0 h 6858000"/>
              <a:gd name="connsiteX1" fmla="*/ 8908610 w 8908610"/>
              <a:gd name="connsiteY1" fmla="*/ 0 h 6858000"/>
              <a:gd name="connsiteX2" fmla="*/ 8908610 w 8908610"/>
              <a:gd name="connsiteY2" fmla="*/ 6858000 h 6858000"/>
              <a:gd name="connsiteX3" fmla="*/ 0 w 8908610"/>
              <a:gd name="connsiteY3" fmla="*/ 6858000 h 6858000"/>
              <a:gd name="connsiteX4" fmla="*/ 0 w 8908610"/>
              <a:gd name="connsiteY4" fmla="*/ 0 h 6858000"/>
              <a:gd name="connsiteX0" fmla="*/ 0 w 8908610"/>
              <a:gd name="connsiteY0" fmla="*/ 0 h 6858000"/>
              <a:gd name="connsiteX1" fmla="*/ 4725909 w 8908610"/>
              <a:gd name="connsiteY1" fmla="*/ 0 h 6858000"/>
              <a:gd name="connsiteX2" fmla="*/ 8908610 w 8908610"/>
              <a:gd name="connsiteY2" fmla="*/ 6858000 h 6858000"/>
              <a:gd name="connsiteX3" fmla="*/ 0 w 8908610"/>
              <a:gd name="connsiteY3" fmla="*/ 6858000 h 6858000"/>
              <a:gd name="connsiteX4" fmla="*/ 0 w 8908610"/>
              <a:gd name="connsiteY4" fmla="*/ 0 h 6858000"/>
              <a:gd name="connsiteX0" fmla="*/ 0 w 8908610"/>
              <a:gd name="connsiteY0" fmla="*/ 0 h 6858000"/>
              <a:gd name="connsiteX1" fmla="*/ 4330673 w 8908610"/>
              <a:gd name="connsiteY1" fmla="*/ 0 h 6858000"/>
              <a:gd name="connsiteX2" fmla="*/ 8908610 w 8908610"/>
              <a:gd name="connsiteY2" fmla="*/ 6858000 h 6858000"/>
              <a:gd name="connsiteX3" fmla="*/ 0 w 8908610"/>
              <a:gd name="connsiteY3" fmla="*/ 6858000 h 6858000"/>
              <a:gd name="connsiteX4" fmla="*/ 0 w 890861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8610" h="6858000">
                <a:moveTo>
                  <a:pt x="0" y="0"/>
                </a:moveTo>
                <a:lnTo>
                  <a:pt x="4330673" y="0"/>
                </a:lnTo>
                <a:lnTo>
                  <a:pt x="8908610" y="6858000"/>
                </a:lnTo>
                <a:lnTo>
                  <a:pt x="0" y="6858000"/>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64557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96502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70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98" r:id="rId4"/>
    <p:sldLayoutId id="2147483676" r:id="rId5"/>
    <p:sldLayoutId id="2147483677" r:id="rId6"/>
    <p:sldLayoutId id="2147483678" r:id="rId7"/>
    <p:sldLayoutId id="2147483680" r:id="rId8"/>
    <p:sldLayoutId id="2147483682" r:id="rId9"/>
    <p:sldLayoutId id="2147483684" r:id="rId10"/>
    <p:sldLayoutId id="2147483687" r:id="rId11"/>
    <p:sldLayoutId id="2147483688" r:id="rId12"/>
    <p:sldLayoutId id="2147483671" r:id="rId13"/>
    <p:sldLayoutId id="214748367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jpg"/><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F82C53E-6891-4695-A1B4-3BB471D7FA35}"/>
              </a:ext>
            </a:extLst>
          </p:cNvPr>
          <p:cNvSpPr txBox="1"/>
          <p:nvPr/>
        </p:nvSpPr>
        <p:spPr>
          <a:xfrm>
            <a:off x="6754482" y="2136338"/>
            <a:ext cx="5096276" cy="2585323"/>
          </a:xfrm>
          <a:prstGeom prst="rect">
            <a:avLst/>
          </a:prstGeom>
          <a:noFill/>
        </p:spPr>
        <p:txBody>
          <a:bodyPr wrap="square" rtlCol="0" anchor="ctr">
            <a:spAutoFit/>
          </a:bodyPr>
          <a:lstStyle/>
          <a:p>
            <a:pPr algn="r"/>
            <a:r>
              <a:rPr lang="sk-SK" sz="5400" dirty="0">
                <a:solidFill>
                  <a:schemeClr val="bg1"/>
                </a:solidFill>
                <a:latin typeface="+mj-lt"/>
              </a:rPr>
              <a:t>Hodnotenie</a:t>
            </a:r>
            <a:endParaRPr lang="en-US" sz="5400" dirty="0">
              <a:solidFill>
                <a:schemeClr val="bg1"/>
              </a:solidFill>
              <a:latin typeface="+mj-lt"/>
            </a:endParaRPr>
          </a:p>
          <a:p>
            <a:pPr algn="r"/>
            <a:r>
              <a:rPr lang="en-US" sz="5400" dirty="0">
                <a:solidFill>
                  <a:schemeClr val="accent1"/>
                </a:solidFill>
                <a:latin typeface="+mj-lt"/>
              </a:rPr>
              <a:t>E-Learning </a:t>
            </a:r>
          </a:p>
          <a:p>
            <a:pPr algn="r"/>
            <a:r>
              <a:rPr lang="sk-SK" altLang="ko-KR" sz="5400" dirty="0">
                <a:solidFill>
                  <a:schemeClr val="bg1"/>
                </a:solidFill>
                <a:latin typeface="+mj-lt"/>
                <a:cs typeface="Arial" pitchFamily="34" charset="0"/>
              </a:rPr>
              <a:t>výučby</a:t>
            </a:r>
            <a:endParaRPr lang="ko-KR" altLang="en-US" sz="5400" dirty="0">
              <a:solidFill>
                <a:schemeClr val="bg1"/>
              </a:solidFill>
              <a:latin typeface="+mj-lt"/>
              <a:cs typeface="Arial" pitchFamily="34" charset="0"/>
            </a:endParaRPr>
          </a:p>
        </p:txBody>
      </p:sp>
      <p:sp>
        <p:nvSpPr>
          <p:cNvPr id="15" name="TextBox 14">
            <a:extLst>
              <a:ext uri="{FF2B5EF4-FFF2-40B4-BE49-F238E27FC236}">
                <a16:creationId xmlns:a16="http://schemas.microsoft.com/office/drawing/2014/main" id="{E1D76FB9-48AC-45CA-8F0D-FD198B4F22AE}"/>
              </a:ext>
            </a:extLst>
          </p:cNvPr>
          <p:cNvSpPr txBox="1"/>
          <p:nvPr/>
        </p:nvSpPr>
        <p:spPr>
          <a:xfrm>
            <a:off x="9302620" y="6018631"/>
            <a:ext cx="2554942" cy="379656"/>
          </a:xfrm>
          <a:prstGeom prst="rect">
            <a:avLst/>
          </a:prstGeom>
          <a:noFill/>
        </p:spPr>
        <p:txBody>
          <a:bodyPr wrap="square" rtlCol="0" anchor="ctr">
            <a:spAutoFit/>
          </a:bodyPr>
          <a:lstStyle/>
          <a:p>
            <a:pPr algn="ctr"/>
            <a:r>
              <a:rPr lang="sk-SK" altLang="ko-KR" sz="1867" dirty="0">
                <a:solidFill>
                  <a:schemeClr val="bg1"/>
                </a:solidFill>
                <a:cs typeface="Arial" pitchFamily="34" charset="0"/>
              </a:rPr>
              <a:t>Fakulta masmédií  PEVŠ</a:t>
            </a:r>
            <a:endParaRPr lang="ko-KR" altLang="en-US" sz="1867" dirty="0">
              <a:solidFill>
                <a:schemeClr val="bg1"/>
              </a:solidFill>
              <a:cs typeface="Arial" pitchFamily="34" charset="0"/>
            </a:endParaRPr>
          </a:p>
        </p:txBody>
      </p:sp>
      <p:sp>
        <p:nvSpPr>
          <p:cNvPr id="4" name="TextBox 13">
            <a:extLst>
              <a:ext uri="{FF2B5EF4-FFF2-40B4-BE49-F238E27FC236}">
                <a16:creationId xmlns:a16="http://schemas.microsoft.com/office/drawing/2014/main" id="{8F763DFC-112D-459E-BD46-1008338A94AF}"/>
              </a:ext>
            </a:extLst>
          </p:cNvPr>
          <p:cNvSpPr txBox="1"/>
          <p:nvPr/>
        </p:nvSpPr>
        <p:spPr>
          <a:xfrm>
            <a:off x="5483815" y="5016203"/>
            <a:ext cx="5096276" cy="707886"/>
          </a:xfrm>
          <a:prstGeom prst="rect">
            <a:avLst/>
          </a:prstGeom>
          <a:noFill/>
        </p:spPr>
        <p:txBody>
          <a:bodyPr wrap="square" rtlCol="0" anchor="ctr">
            <a:spAutoFit/>
          </a:bodyPr>
          <a:lstStyle/>
          <a:p>
            <a:pPr algn="r"/>
            <a:r>
              <a:rPr lang="sk-SK" sz="4000" dirty="0">
                <a:solidFill>
                  <a:schemeClr val="accent1"/>
                </a:solidFill>
                <a:latin typeface="+mj-lt"/>
              </a:rPr>
              <a:t>ZS – AR 2021/22</a:t>
            </a:r>
            <a:r>
              <a:rPr lang="en-US" sz="4000" dirty="0">
                <a:solidFill>
                  <a:schemeClr val="accent1"/>
                </a:solidFill>
                <a:latin typeface="+mj-lt"/>
              </a:rPr>
              <a:t> </a:t>
            </a:r>
          </a:p>
        </p:txBody>
      </p:sp>
    </p:spTree>
    <p:extLst>
      <p:ext uri="{BB962C8B-B14F-4D97-AF65-F5344CB8AC3E}">
        <p14:creationId xmlns:p14="http://schemas.microsoft.com/office/powerpoint/2010/main" val="343804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21" presetClass="entr" presetSubtype="1" fill="hold" grpId="0" nodeType="withEffect">
                                  <p:stCondLst>
                                    <p:cond delay="200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669105-CB0F-4983-99E6-A80C8B66427F}"/>
              </a:ext>
            </a:extLst>
          </p:cNvPr>
          <p:cNvSpPr txBox="1"/>
          <p:nvPr/>
        </p:nvSpPr>
        <p:spPr>
          <a:xfrm>
            <a:off x="2402159" y="749767"/>
            <a:ext cx="3163373" cy="923330"/>
          </a:xfrm>
          <a:prstGeom prst="rect">
            <a:avLst/>
          </a:prstGeom>
          <a:noFill/>
        </p:spPr>
        <p:txBody>
          <a:bodyPr wrap="square" rtlCol="0" anchor="ctr">
            <a:spAutoFit/>
          </a:bodyPr>
          <a:lstStyle/>
          <a:p>
            <a:pPr algn="r"/>
            <a:r>
              <a:rPr lang="sk-SK" altLang="ko-KR" sz="5400" spc="600" dirty="0">
                <a:solidFill>
                  <a:schemeClr val="accent1"/>
                </a:solidFill>
                <a:latin typeface="+mj-lt"/>
                <a:cs typeface="Arial" pitchFamily="34" charset="0"/>
              </a:rPr>
              <a:t>Obsah</a:t>
            </a:r>
            <a:endParaRPr lang="ko-KR" altLang="en-US" sz="5400" spc="600" dirty="0">
              <a:solidFill>
                <a:schemeClr val="bg1"/>
              </a:solidFill>
              <a:latin typeface="+mj-lt"/>
              <a:cs typeface="Arial" pitchFamily="34" charset="0"/>
            </a:endParaRPr>
          </a:p>
        </p:txBody>
      </p:sp>
      <p:grpSp>
        <p:nvGrpSpPr>
          <p:cNvPr id="30" name="Group 29">
            <a:extLst>
              <a:ext uri="{FF2B5EF4-FFF2-40B4-BE49-F238E27FC236}">
                <a16:creationId xmlns:a16="http://schemas.microsoft.com/office/drawing/2014/main" id="{7140712F-FC83-445F-B944-5EB1E598C9AE}"/>
              </a:ext>
            </a:extLst>
          </p:cNvPr>
          <p:cNvGrpSpPr/>
          <p:nvPr/>
        </p:nvGrpSpPr>
        <p:grpSpPr>
          <a:xfrm>
            <a:off x="7008598" y="2948782"/>
            <a:ext cx="5012892" cy="984884"/>
            <a:chOff x="6626470" y="1884559"/>
            <a:chExt cx="5012892" cy="984884"/>
          </a:xfrm>
        </p:grpSpPr>
        <p:sp>
          <p:nvSpPr>
            <p:cNvPr id="8" name="TextBox 7">
              <a:extLst>
                <a:ext uri="{FF2B5EF4-FFF2-40B4-BE49-F238E27FC236}">
                  <a16:creationId xmlns:a16="http://schemas.microsoft.com/office/drawing/2014/main" id="{C9311264-372A-4326-97EC-9A0EC55610B4}"/>
                </a:ext>
              </a:extLst>
            </p:cNvPr>
            <p:cNvSpPr txBox="1"/>
            <p:nvPr/>
          </p:nvSpPr>
          <p:spPr>
            <a:xfrm>
              <a:off x="6839171" y="2483600"/>
              <a:ext cx="4722714" cy="276999"/>
            </a:xfrm>
            <a:prstGeom prst="rect">
              <a:avLst/>
            </a:prstGeom>
            <a:noFill/>
          </p:spPr>
          <p:txBody>
            <a:bodyPr wrap="square" rtlCol="0">
              <a:spAutoFit/>
            </a:bodyPr>
            <a:lstStyle/>
            <a:p>
              <a:endParaRPr lang="en-US" altLang="ko-KR" sz="1200" dirty="0">
                <a:solidFill>
                  <a:schemeClr val="bg1"/>
                </a:solidFill>
                <a:cs typeface="Arial" pitchFamily="34" charset="0"/>
              </a:endParaRPr>
            </a:p>
          </p:txBody>
        </p:sp>
        <p:sp>
          <p:nvSpPr>
            <p:cNvPr id="10" name="TextBox 9">
              <a:extLst>
                <a:ext uri="{FF2B5EF4-FFF2-40B4-BE49-F238E27FC236}">
                  <a16:creationId xmlns:a16="http://schemas.microsoft.com/office/drawing/2014/main" id="{A38BD834-09E2-46F2-89F6-8B322FC08232}"/>
                </a:ext>
              </a:extLst>
            </p:cNvPr>
            <p:cNvSpPr txBox="1"/>
            <p:nvPr/>
          </p:nvSpPr>
          <p:spPr>
            <a:xfrm>
              <a:off x="7454630" y="1915336"/>
              <a:ext cx="4184732" cy="954107"/>
            </a:xfrm>
            <a:prstGeom prst="rect">
              <a:avLst/>
            </a:prstGeom>
            <a:noFill/>
          </p:spPr>
          <p:txBody>
            <a:bodyPr wrap="square" lIns="108000" rIns="108000" rtlCol="0">
              <a:spAutoFit/>
            </a:bodyPr>
            <a:lstStyle/>
            <a:p>
              <a:r>
                <a:rPr lang="sk-SK" altLang="ko-KR" sz="2800" b="1" dirty="0">
                  <a:solidFill>
                    <a:schemeClr val="bg1"/>
                  </a:solidFill>
                  <a:cs typeface="Arial" pitchFamily="34" charset="0"/>
                </a:rPr>
                <a:t>Vyhodnotenie uzavretých otázok</a:t>
              </a:r>
              <a:endParaRPr lang="ko-KR" altLang="en-US" sz="2800" b="1" dirty="0">
                <a:solidFill>
                  <a:schemeClr val="bg1"/>
                </a:solidFill>
                <a:cs typeface="Arial" pitchFamily="34" charset="0"/>
              </a:endParaRPr>
            </a:p>
          </p:txBody>
        </p:sp>
        <p:sp>
          <p:nvSpPr>
            <p:cNvPr id="11" name="TextBox 10">
              <a:extLst>
                <a:ext uri="{FF2B5EF4-FFF2-40B4-BE49-F238E27FC236}">
                  <a16:creationId xmlns:a16="http://schemas.microsoft.com/office/drawing/2014/main" id="{D2BB98E8-4C33-44A6-AA84-C24039CCFA6F}"/>
                </a:ext>
              </a:extLst>
            </p:cNvPr>
            <p:cNvSpPr txBox="1"/>
            <p:nvPr/>
          </p:nvSpPr>
          <p:spPr>
            <a:xfrm>
              <a:off x="6626470" y="1884559"/>
              <a:ext cx="981106" cy="584775"/>
            </a:xfrm>
            <a:prstGeom prst="rect">
              <a:avLst/>
            </a:prstGeom>
            <a:noFill/>
          </p:spPr>
          <p:txBody>
            <a:bodyPr wrap="square" lIns="108000" rIns="108000" rtlCol="0">
              <a:spAutoFit/>
            </a:bodyPr>
            <a:lstStyle/>
            <a:p>
              <a:pPr algn="ctr"/>
              <a:r>
                <a:rPr lang="en-US" altLang="ko-KR" sz="3200" b="1" dirty="0">
                  <a:solidFill>
                    <a:schemeClr val="bg1"/>
                  </a:solidFill>
                  <a:cs typeface="Arial" pitchFamily="34" charset="0"/>
                </a:rPr>
                <a:t>02</a:t>
              </a:r>
              <a:endParaRPr lang="ko-KR" altLang="en-US" sz="3200" b="1" dirty="0">
                <a:solidFill>
                  <a:schemeClr val="bg1"/>
                </a:solidFill>
                <a:cs typeface="Arial" pitchFamily="34" charset="0"/>
              </a:endParaRPr>
            </a:p>
          </p:txBody>
        </p:sp>
      </p:grpSp>
      <p:grpSp>
        <p:nvGrpSpPr>
          <p:cNvPr id="31" name="Group 30">
            <a:extLst>
              <a:ext uri="{FF2B5EF4-FFF2-40B4-BE49-F238E27FC236}">
                <a16:creationId xmlns:a16="http://schemas.microsoft.com/office/drawing/2014/main" id="{FC34C18B-00FD-416B-BB1A-ADF93EDF3F3B}"/>
              </a:ext>
            </a:extLst>
          </p:cNvPr>
          <p:cNvGrpSpPr/>
          <p:nvPr/>
        </p:nvGrpSpPr>
        <p:grpSpPr>
          <a:xfrm>
            <a:off x="7008598" y="4415291"/>
            <a:ext cx="5012892" cy="984884"/>
            <a:chOff x="6626470" y="3048182"/>
            <a:chExt cx="5012892" cy="984884"/>
          </a:xfrm>
        </p:grpSpPr>
        <p:sp>
          <p:nvSpPr>
            <p:cNvPr id="12" name="TextBox 11">
              <a:extLst>
                <a:ext uri="{FF2B5EF4-FFF2-40B4-BE49-F238E27FC236}">
                  <a16:creationId xmlns:a16="http://schemas.microsoft.com/office/drawing/2014/main" id="{AC78A5D7-01DA-4270-B210-34E6FA47678F}"/>
                </a:ext>
              </a:extLst>
            </p:cNvPr>
            <p:cNvSpPr txBox="1"/>
            <p:nvPr/>
          </p:nvSpPr>
          <p:spPr>
            <a:xfrm>
              <a:off x="6839171" y="3622592"/>
              <a:ext cx="4722714" cy="276999"/>
            </a:xfrm>
            <a:prstGeom prst="rect">
              <a:avLst/>
            </a:prstGeom>
            <a:noFill/>
          </p:spPr>
          <p:txBody>
            <a:bodyPr wrap="square" rtlCol="0">
              <a:spAutoFit/>
            </a:bodyPr>
            <a:lstStyle/>
            <a:p>
              <a:endParaRPr lang="en-US" altLang="ko-KR" sz="1200" dirty="0">
                <a:solidFill>
                  <a:schemeClr val="bg1"/>
                </a:solidFill>
                <a:cs typeface="Arial" pitchFamily="34" charset="0"/>
              </a:endParaRPr>
            </a:p>
          </p:txBody>
        </p:sp>
        <p:sp>
          <p:nvSpPr>
            <p:cNvPr id="14" name="TextBox 13">
              <a:extLst>
                <a:ext uri="{FF2B5EF4-FFF2-40B4-BE49-F238E27FC236}">
                  <a16:creationId xmlns:a16="http://schemas.microsoft.com/office/drawing/2014/main" id="{29BF85FC-CB9F-48CC-97AD-24B8EB0149E1}"/>
                </a:ext>
              </a:extLst>
            </p:cNvPr>
            <p:cNvSpPr txBox="1"/>
            <p:nvPr/>
          </p:nvSpPr>
          <p:spPr>
            <a:xfrm>
              <a:off x="7454630" y="3078959"/>
              <a:ext cx="4184732" cy="954107"/>
            </a:xfrm>
            <a:prstGeom prst="rect">
              <a:avLst/>
            </a:prstGeom>
            <a:noFill/>
          </p:spPr>
          <p:txBody>
            <a:bodyPr wrap="square" lIns="108000" rIns="108000" rtlCol="0">
              <a:spAutoFit/>
            </a:bodyPr>
            <a:lstStyle/>
            <a:p>
              <a:r>
                <a:rPr lang="sk-SK" altLang="ko-KR" sz="2800" b="1" dirty="0">
                  <a:solidFill>
                    <a:schemeClr val="bg1"/>
                  </a:solidFill>
                  <a:cs typeface="Arial" pitchFamily="34" charset="0"/>
                </a:rPr>
                <a:t>Vyhodnotenie otvorenej otázky</a:t>
              </a:r>
              <a:endParaRPr lang="ko-KR" altLang="en-US" sz="2800" b="1" dirty="0">
                <a:solidFill>
                  <a:schemeClr val="bg1"/>
                </a:solidFill>
                <a:cs typeface="Arial" pitchFamily="34" charset="0"/>
              </a:endParaRPr>
            </a:p>
          </p:txBody>
        </p:sp>
        <p:sp>
          <p:nvSpPr>
            <p:cNvPr id="15" name="TextBox 14">
              <a:extLst>
                <a:ext uri="{FF2B5EF4-FFF2-40B4-BE49-F238E27FC236}">
                  <a16:creationId xmlns:a16="http://schemas.microsoft.com/office/drawing/2014/main" id="{E2E1452F-F7C5-4578-B19C-4A14A1B26C8B}"/>
                </a:ext>
              </a:extLst>
            </p:cNvPr>
            <p:cNvSpPr txBox="1"/>
            <p:nvPr/>
          </p:nvSpPr>
          <p:spPr>
            <a:xfrm>
              <a:off x="6626470" y="3048182"/>
              <a:ext cx="981106" cy="584775"/>
            </a:xfrm>
            <a:prstGeom prst="rect">
              <a:avLst/>
            </a:prstGeom>
            <a:noFill/>
          </p:spPr>
          <p:txBody>
            <a:bodyPr wrap="square" lIns="108000" rIns="108000" rtlCol="0">
              <a:spAutoFit/>
            </a:bodyPr>
            <a:lstStyle/>
            <a:p>
              <a:pPr algn="ctr"/>
              <a:r>
                <a:rPr lang="en-US" altLang="ko-KR" sz="3200" b="1" dirty="0">
                  <a:solidFill>
                    <a:schemeClr val="bg1"/>
                  </a:solidFill>
                  <a:cs typeface="Arial" pitchFamily="34" charset="0"/>
                </a:rPr>
                <a:t>03</a:t>
              </a:r>
              <a:endParaRPr lang="ko-KR" altLang="en-US" sz="3200" b="1" dirty="0">
                <a:solidFill>
                  <a:schemeClr val="bg1"/>
                </a:solidFill>
                <a:cs typeface="Arial" pitchFamily="34" charset="0"/>
              </a:endParaRPr>
            </a:p>
          </p:txBody>
        </p:sp>
      </p:grpSp>
      <p:grpSp>
        <p:nvGrpSpPr>
          <p:cNvPr id="29" name="Group 28">
            <a:extLst>
              <a:ext uri="{FF2B5EF4-FFF2-40B4-BE49-F238E27FC236}">
                <a16:creationId xmlns:a16="http://schemas.microsoft.com/office/drawing/2014/main" id="{4E5E848E-A974-439C-AFED-596F42435111}"/>
              </a:ext>
            </a:extLst>
          </p:cNvPr>
          <p:cNvGrpSpPr/>
          <p:nvPr/>
        </p:nvGrpSpPr>
        <p:grpSpPr>
          <a:xfrm>
            <a:off x="7008598" y="1514038"/>
            <a:ext cx="5012892" cy="936608"/>
            <a:chOff x="6626470" y="720936"/>
            <a:chExt cx="5012892" cy="936608"/>
          </a:xfrm>
        </p:grpSpPr>
        <p:sp>
          <p:nvSpPr>
            <p:cNvPr id="4" name="TextBox 3">
              <a:extLst>
                <a:ext uri="{FF2B5EF4-FFF2-40B4-BE49-F238E27FC236}">
                  <a16:creationId xmlns:a16="http://schemas.microsoft.com/office/drawing/2014/main" id="{4086EBB8-367D-4A3E-9C2A-B1C6BD1F9605}"/>
                </a:ext>
              </a:extLst>
            </p:cNvPr>
            <p:cNvSpPr txBox="1"/>
            <p:nvPr/>
          </p:nvSpPr>
          <p:spPr>
            <a:xfrm>
              <a:off x="6839171" y="1380545"/>
              <a:ext cx="4722714" cy="276999"/>
            </a:xfrm>
            <a:prstGeom prst="rect">
              <a:avLst/>
            </a:prstGeom>
            <a:noFill/>
          </p:spPr>
          <p:txBody>
            <a:bodyPr wrap="square" rtlCol="0" anchor="ctr">
              <a:spAutoFit/>
            </a:bodyPr>
            <a:lstStyle/>
            <a:p>
              <a:r>
                <a:rPr lang="en-US" altLang="ko-KR" sz="1200" dirty="0">
                  <a:solidFill>
                    <a:schemeClr val="bg1"/>
                  </a:solidFill>
                  <a:cs typeface="Arial" pitchFamily="34" charset="0"/>
                </a:rPr>
                <a:t> </a:t>
              </a:r>
            </a:p>
          </p:txBody>
        </p:sp>
        <p:sp>
          <p:nvSpPr>
            <p:cNvPr id="6" name="TextBox 5">
              <a:extLst>
                <a:ext uri="{FF2B5EF4-FFF2-40B4-BE49-F238E27FC236}">
                  <a16:creationId xmlns:a16="http://schemas.microsoft.com/office/drawing/2014/main" id="{B07582D1-C7E7-41E1-BF7A-D9460BAE7556}"/>
                </a:ext>
              </a:extLst>
            </p:cNvPr>
            <p:cNvSpPr txBox="1"/>
            <p:nvPr/>
          </p:nvSpPr>
          <p:spPr>
            <a:xfrm>
              <a:off x="7454630" y="751713"/>
              <a:ext cx="4184732" cy="523220"/>
            </a:xfrm>
            <a:prstGeom prst="rect">
              <a:avLst/>
            </a:prstGeom>
            <a:noFill/>
          </p:spPr>
          <p:txBody>
            <a:bodyPr wrap="square" lIns="108000" rIns="108000" rtlCol="0" anchor="ctr">
              <a:spAutoFit/>
            </a:bodyPr>
            <a:lstStyle/>
            <a:p>
              <a:r>
                <a:rPr lang="sk-SK" altLang="ko-KR" sz="2800" b="1" dirty="0">
                  <a:solidFill>
                    <a:schemeClr val="bg1"/>
                  </a:solidFill>
                  <a:cs typeface="Arial" pitchFamily="34" charset="0"/>
                </a:rPr>
                <a:t>Účasť</a:t>
              </a:r>
              <a:endParaRPr lang="ko-KR" altLang="en-US" sz="2800" b="1" dirty="0">
                <a:solidFill>
                  <a:schemeClr val="bg1"/>
                </a:solidFill>
                <a:cs typeface="Arial" pitchFamily="34" charset="0"/>
              </a:endParaRPr>
            </a:p>
          </p:txBody>
        </p:sp>
        <p:sp>
          <p:nvSpPr>
            <p:cNvPr id="7" name="TextBox 6">
              <a:extLst>
                <a:ext uri="{FF2B5EF4-FFF2-40B4-BE49-F238E27FC236}">
                  <a16:creationId xmlns:a16="http://schemas.microsoft.com/office/drawing/2014/main" id="{89D53A5A-B18B-4EDC-BA10-843AF3775AB4}"/>
                </a:ext>
              </a:extLst>
            </p:cNvPr>
            <p:cNvSpPr txBox="1"/>
            <p:nvPr/>
          </p:nvSpPr>
          <p:spPr>
            <a:xfrm>
              <a:off x="6626470" y="720936"/>
              <a:ext cx="981106" cy="584775"/>
            </a:xfrm>
            <a:prstGeom prst="rect">
              <a:avLst/>
            </a:prstGeom>
            <a:noFill/>
          </p:spPr>
          <p:txBody>
            <a:bodyPr wrap="square" lIns="108000" rIns="108000" rtlCol="0">
              <a:spAutoFit/>
            </a:bodyPr>
            <a:lstStyle/>
            <a:p>
              <a:pPr algn="ctr"/>
              <a:r>
                <a:rPr lang="en-US" altLang="ko-KR" sz="3200" b="1" dirty="0">
                  <a:solidFill>
                    <a:schemeClr val="bg1"/>
                  </a:solidFill>
                  <a:cs typeface="Arial" pitchFamily="34" charset="0"/>
                </a:rPr>
                <a:t>01</a:t>
              </a:r>
              <a:endParaRPr lang="ko-KR" altLang="en-US" sz="3200" b="1" dirty="0">
                <a:solidFill>
                  <a:schemeClr val="bg1"/>
                </a:solidFill>
                <a:cs typeface="Arial" pitchFamily="34" charset="0"/>
              </a:endParaRPr>
            </a:p>
          </p:txBody>
        </p:sp>
      </p:grpSp>
    </p:spTree>
    <p:extLst>
      <p:ext uri="{BB962C8B-B14F-4D97-AF65-F5344CB8AC3E}">
        <p14:creationId xmlns:p14="http://schemas.microsoft.com/office/powerpoint/2010/main" val="8993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randombar(horizont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randombar(horizontal)">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9E06874-5BF4-42C0-9585-4D92B033E71B}"/>
              </a:ext>
            </a:extLst>
          </p:cNvPr>
          <p:cNvGrpSpPr/>
          <p:nvPr/>
        </p:nvGrpSpPr>
        <p:grpSpPr>
          <a:xfrm>
            <a:off x="5115318" y="4135125"/>
            <a:ext cx="1952636" cy="1951635"/>
            <a:chOff x="4574848" y="1897856"/>
            <a:chExt cx="3028217" cy="3026664"/>
          </a:xfrm>
        </p:grpSpPr>
        <p:sp>
          <p:nvSpPr>
            <p:cNvPr id="4" name="Freeform: Shape 3">
              <a:extLst>
                <a:ext uri="{FF2B5EF4-FFF2-40B4-BE49-F238E27FC236}">
                  <a16:creationId xmlns:a16="http://schemas.microsoft.com/office/drawing/2014/main" id="{6D67BF62-A8A4-4841-BFB0-AF9D616162BD}"/>
                </a:ext>
              </a:extLst>
            </p:cNvPr>
            <p:cNvSpPr/>
            <p:nvPr/>
          </p:nvSpPr>
          <p:spPr>
            <a:xfrm>
              <a:off x="4575624" y="1897856"/>
              <a:ext cx="3026664" cy="302666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2">
                <a:lumMod val="20000"/>
                <a:lumOff val="80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5" name="Freeform: Shape 4">
              <a:extLst>
                <a:ext uri="{FF2B5EF4-FFF2-40B4-BE49-F238E27FC236}">
                  <a16:creationId xmlns:a16="http://schemas.microsoft.com/office/drawing/2014/main" id="{184C2095-99E3-4871-ADB7-E32129C7C2DB}"/>
                </a:ext>
              </a:extLst>
            </p:cNvPr>
            <p:cNvSpPr/>
            <p:nvPr/>
          </p:nvSpPr>
          <p:spPr>
            <a:xfrm>
              <a:off x="4574848" y="1907000"/>
              <a:ext cx="3028217" cy="2962327"/>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2">
                <a:lumMod val="40000"/>
                <a:lumOff val="60000"/>
              </a:schemeClr>
            </a:solidFill>
            <a:ln w="9525" cap="flat">
              <a:noFill/>
              <a:prstDash val="solid"/>
              <a:miter/>
            </a:ln>
          </p:spPr>
          <p:txBody>
            <a:bodyPr rtlCol="0" anchor="ctr"/>
            <a:lstStyle/>
            <a:p>
              <a:endParaRPr lang="en-US" dirty="0"/>
            </a:p>
          </p:txBody>
        </p:sp>
      </p:grpSp>
      <p:grpSp>
        <p:nvGrpSpPr>
          <p:cNvPr id="67" name="Group 66">
            <a:extLst>
              <a:ext uri="{FF2B5EF4-FFF2-40B4-BE49-F238E27FC236}">
                <a16:creationId xmlns:a16="http://schemas.microsoft.com/office/drawing/2014/main" id="{5F7B1DF5-FCBF-48F9-963D-6570E25DDE44}"/>
              </a:ext>
            </a:extLst>
          </p:cNvPr>
          <p:cNvGrpSpPr/>
          <p:nvPr/>
        </p:nvGrpSpPr>
        <p:grpSpPr>
          <a:xfrm>
            <a:off x="2643840" y="3538233"/>
            <a:ext cx="1588486" cy="1354527"/>
            <a:chOff x="2203944" y="3086356"/>
            <a:chExt cx="1794618" cy="1530300"/>
          </a:xfrm>
        </p:grpSpPr>
        <p:sp>
          <p:nvSpPr>
            <p:cNvPr id="11" name="Freeform: Shape 10">
              <a:extLst>
                <a:ext uri="{FF2B5EF4-FFF2-40B4-BE49-F238E27FC236}">
                  <a16:creationId xmlns:a16="http://schemas.microsoft.com/office/drawing/2014/main" id="{94E4984F-9B4E-48A0-8373-5676BFA4D60B}"/>
                </a:ext>
              </a:extLst>
            </p:cNvPr>
            <p:cNvSpPr/>
            <p:nvPr/>
          </p:nvSpPr>
          <p:spPr>
            <a:xfrm>
              <a:off x="2497026" y="3212644"/>
              <a:ext cx="990906" cy="823473"/>
            </a:xfrm>
            <a:custGeom>
              <a:avLst/>
              <a:gdLst>
                <a:gd name="connsiteX0" fmla="*/ 776461 w 990906"/>
                <a:gd name="connsiteY0" fmla="*/ 771405 h 823473"/>
                <a:gd name="connsiteX1" fmla="*/ 760634 w 990906"/>
                <a:gd name="connsiteY1" fmla="*/ 748863 h 823473"/>
                <a:gd name="connsiteX2" fmla="*/ 667110 w 990906"/>
                <a:gd name="connsiteY2" fmla="*/ 709535 h 823473"/>
                <a:gd name="connsiteX3" fmla="*/ 646487 w 990906"/>
                <a:gd name="connsiteY3" fmla="*/ 714331 h 823473"/>
                <a:gd name="connsiteX4" fmla="*/ 384140 w 990906"/>
                <a:gd name="connsiteY4" fmla="*/ 789151 h 823473"/>
                <a:gd name="connsiteX5" fmla="*/ 370231 w 990906"/>
                <a:gd name="connsiteY5" fmla="*/ 786273 h 823473"/>
                <a:gd name="connsiteX6" fmla="*/ 281023 w 990906"/>
                <a:gd name="connsiteY6" fmla="*/ 797784 h 823473"/>
                <a:gd name="connsiteX7" fmla="*/ 67117 w 990906"/>
                <a:gd name="connsiteY7" fmla="*/ 759415 h 823473"/>
                <a:gd name="connsiteX8" fmla="*/ 46493 w 990906"/>
                <a:gd name="connsiteY8" fmla="*/ 699943 h 823473"/>
                <a:gd name="connsiteX9" fmla="*/ 93016 w 990906"/>
                <a:gd name="connsiteY9" fmla="*/ 692749 h 823473"/>
                <a:gd name="connsiteX10" fmla="*/ 186060 w 990906"/>
                <a:gd name="connsiteY10" fmla="*/ 724883 h 823473"/>
                <a:gd name="connsiteX11" fmla="*/ 35462 w 990906"/>
                <a:gd name="connsiteY11" fmla="*/ 612174 h 823473"/>
                <a:gd name="connsiteX12" fmla="*/ 19156 w 990906"/>
                <a:gd name="connsiteY12" fmla="*/ 601623 h 823473"/>
                <a:gd name="connsiteX13" fmla="*/ 22993 w 990906"/>
                <a:gd name="connsiteY13" fmla="*/ 550304 h 823473"/>
                <a:gd name="connsiteX14" fmla="*/ 189418 w 990906"/>
                <a:gd name="connsiteY14" fmla="*/ 357980 h 823473"/>
                <a:gd name="connsiteX15" fmla="*/ 199969 w 990906"/>
                <a:gd name="connsiteY15" fmla="*/ 142635 h 823473"/>
                <a:gd name="connsiteX16" fmla="*/ 192295 w 990906"/>
                <a:gd name="connsiteY16" fmla="*/ 92756 h 823473"/>
                <a:gd name="connsiteX17" fmla="*/ 215317 w 990906"/>
                <a:gd name="connsiteY17" fmla="*/ 72612 h 823473"/>
                <a:gd name="connsiteX18" fmla="*/ 229225 w 990906"/>
                <a:gd name="connsiteY18" fmla="*/ 76449 h 823473"/>
                <a:gd name="connsiteX19" fmla="*/ 418672 w 990906"/>
                <a:gd name="connsiteY19" fmla="*/ 97072 h 823473"/>
                <a:gd name="connsiteX20" fmla="*/ 437856 w 990906"/>
                <a:gd name="connsiteY20" fmla="*/ 94194 h 823473"/>
                <a:gd name="connsiteX21" fmla="*/ 453204 w 990906"/>
                <a:gd name="connsiteY21" fmla="*/ 87960 h 823473"/>
                <a:gd name="connsiteX22" fmla="*/ 393732 w 990906"/>
                <a:gd name="connsiteY22" fmla="*/ 52948 h 823473"/>
                <a:gd name="connsiteX23" fmla="*/ 354883 w 990906"/>
                <a:gd name="connsiteY23" fmla="*/ 4987 h 823473"/>
                <a:gd name="connsiteX24" fmla="*/ 551044 w 990906"/>
                <a:gd name="connsiteY24" fmla="*/ 92276 h 823473"/>
                <a:gd name="connsiteX25" fmla="*/ 560157 w 990906"/>
                <a:gd name="connsiteY25" fmla="*/ 126328 h 823473"/>
                <a:gd name="connsiteX26" fmla="*/ 610516 w 990906"/>
                <a:gd name="connsiteY26" fmla="*/ 193953 h 823473"/>
                <a:gd name="connsiteX27" fmla="*/ 757757 w 990906"/>
                <a:gd name="connsiteY27" fmla="*/ 439994 h 823473"/>
                <a:gd name="connsiteX28" fmla="*/ 769267 w 990906"/>
                <a:gd name="connsiteY28" fmla="*/ 455341 h 823473"/>
                <a:gd name="connsiteX29" fmla="*/ 858475 w 990906"/>
                <a:gd name="connsiteY29" fmla="*/ 492272 h 823473"/>
                <a:gd name="connsiteX30" fmla="*/ 891088 w 990906"/>
                <a:gd name="connsiteY30" fmla="*/ 488435 h 823473"/>
                <a:gd name="connsiteX31" fmla="*/ 963030 w 990906"/>
                <a:gd name="connsiteY31" fmla="*/ 541671 h 823473"/>
                <a:gd name="connsiteX32" fmla="*/ 969265 w 990906"/>
                <a:gd name="connsiteY32" fmla="*/ 707137 h 823473"/>
                <a:gd name="connsiteX33" fmla="*/ 826341 w 990906"/>
                <a:gd name="connsiteY33" fmla="*/ 787712 h 823473"/>
                <a:gd name="connsiteX34" fmla="*/ 776461 w 990906"/>
                <a:gd name="connsiteY34" fmla="*/ 771405 h 82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90906" h="823473">
                  <a:moveTo>
                    <a:pt x="776461" y="771405"/>
                  </a:moveTo>
                  <a:cubicBezTo>
                    <a:pt x="776461" y="760374"/>
                    <a:pt x="772625" y="753180"/>
                    <a:pt x="760634" y="748863"/>
                  </a:cubicBezTo>
                  <a:cubicBezTo>
                    <a:pt x="728980" y="736873"/>
                    <a:pt x="697805" y="723444"/>
                    <a:pt x="667110" y="709535"/>
                  </a:cubicBezTo>
                  <a:cubicBezTo>
                    <a:pt x="657518" y="705219"/>
                    <a:pt x="652242" y="709535"/>
                    <a:pt x="646487" y="714331"/>
                  </a:cubicBezTo>
                  <a:cubicBezTo>
                    <a:pt x="570229" y="779079"/>
                    <a:pt x="480062" y="793947"/>
                    <a:pt x="384140" y="789151"/>
                  </a:cubicBezTo>
                  <a:cubicBezTo>
                    <a:pt x="379344" y="788671"/>
                    <a:pt x="375027" y="786753"/>
                    <a:pt x="370231" y="786273"/>
                  </a:cubicBezTo>
                  <a:cubicBezTo>
                    <a:pt x="339536" y="781957"/>
                    <a:pt x="312198" y="775722"/>
                    <a:pt x="281023" y="797784"/>
                  </a:cubicBezTo>
                  <a:cubicBezTo>
                    <a:pt x="219153" y="842388"/>
                    <a:pt x="117955" y="828479"/>
                    <a:pt x="67117" y="759415"/>
                  </a:cubicBezTo>
                  <a:cubicBezTo>
                    <a:pt x="54167" y="742149"/>
                    <a:pt x="46973" y="722005"/>
                    <a:pt x="46493" y="699943"/>
                  </a:cubicBezTo>
                  <a:cubicBezTo>
                    <a:pt x="59923" y="685555"/>
                    <a:pt x="76709" y="687953"/>
                    <a:pt x="93016" y="692749"/>
                  </a:cubicBezTo>
                  <a:cubicBezTo>
                    <a:pt x="124670" y="701862"/>
                    <a:pt x="153926" y="715770"/>
                    <a:pt x="186060" y="724883"/>
                  </a:cubicBezTo>
                  <a:cubicBezTo>
                    <a:pt x="139538" y="682197"/>
                    <a:pt x="88699" y="644788"/>
                    <a:pt x="35462" y="612174"/>
                  </a:cubicBezTo>
                  <a:cubicBezTo>
                    <a:pt x="30187" y="608817"/>
                    <a:pt x="24431" y="605460"/>
                    <a:pt x="19156" y="601623"/>
                  </a:cubicBezTo>
                  <a:cubicBezTo>
                    <a:pt x="-7223" y="581479"/>
                    <a:pt x="-6743" y="566611"/>
                    <a:pt x="22993" y="550304"/>
                  </a:cubicBezTo>
                  <a:cubicBezTo>
                    <a:pt x="102608" y="506660"/>
                    <a:pt x="161600" y="445270"/>
                    <a:pt x="189418" y="357980"/>
                  </a:cubicBezTo>
                  <a:cubicBezTo>
                    <a:pt x="211959" y="287478"/>
                    <a:pt x="211959" y="215056"/>
                    <a:pt x="199969" y="142635"/>
                  </a:cubicBezTo>
                  <a:cubicBezTo>
                    <a:pt x="197091" y="126328"/>
                    <a:pt x="193254" y="109542"/>
                    <a:pt x="192295" y="92756"/>
                  </a:cubicBezTo>
                  <a:cubicBezTo>
                    <a:pt x="191336" y="75010"/>
                    <a:pt x="197571" y="69734"/>
                    <a:pt x="215317" y="72612"/>
                  </a:cubicBezTo>
                  <a:cubicBezTo>
                    <a:pt x="220113" y="73571"/>
                    <a:pt x="224429" y="75010"/>
                    <a:pt x="229225" y="76449"/>
                  </a:cubicBezTo>
                  <a:cubicBezTo>
                    <a:pt x="291095" y="96113"/>
                    <a:pt x="354404" y="100429"/>
                    <a:pt x="418672" y="97072"/>
                  </a:cubicBezTo>
                  <a:cubicBezTo>
                    <a:pt x="424907" y="96592"/>
                    <a:pt x="431621" y="95633"/>
                    <a:pt x="437856" y="94194"/>
                  </a:cubicBezTo>
                  <a:cubicBezTo>
                    <a:pt x="442173" y="93235"/>
                    <a:pt x="447448" y="93235"/>
                    <a:pt x="453204" y="87960"/>
                  </a:cubicBezTo>
                  <a:cubicBezTo>
                    <a:pt x="433540" y="75010"/>
                    <a:pt x="412437" y="65418"/>
                    <a:pt x="393732" y="52948"/>
                  </a:cubicBezTo>
                  <a:cubicBezTo>
                    <a:pt x="375986" y="40958"/>
                    <a:pt x="358241" y="28967"/>
                    <a:pt x="354883" y="4987"/>
                  </a:cubicBezTo>
                  <a:cubicBezTo>
                    <a:pt x="446009" y="-12759"/>
                    <a:pt x="511716" y="16977"/>
                    <a:pt x="551044" y="92276"/>
                  </a:cubicBezTo>
                  <a:cubicBezTo>
                    <a:pt x="556800" y="103307"/>
                    <a:pt x="560637" y="115777"/>
                    <a:pt x="560157" y="126328"/>
                  </a:cubicBezTo>
                  <a:cubicBezTo>
                    <a:pt x="558718" y="163738"/>
                    <a:pt x="588454" y="176208"/>
                    <a:pt x="610516" y="193953"/>
                  </a:cubicBezTo>
                  <a:cubicBezTo>
                    <a:pt x="690131" y="258221"/>
                    <a:pt x="747685" y="334479"/>
                    <a:pt x="757757" y="439994"/>
                  </a:cubicBezTo>
                  <a:cubicBezTo>
                    <a:pt x="758716" y="448147"/>
                    <a:pt x="761114" y="451984"/>
                    <a:pt x="769267" y="455341"/>
                  </a:cubicBezTo>
                  <a:cubicBezTo>
                    <a:pt x="799483" y="466852"/>
                    <a:pt x="828739" y="480281"/>
                    <a:pt x="858475" y="492272"/>
                  </a:cubicBezTo>
                  <a:cubicBezTo>
                    <a:pt x="869506" y="496588"/>
                    <a:pt x="881496" y="498986"/>
                    <a:pt x="891088" y="488435"/>
                  </a:cubicBezTo>
                  <a:cubicBezTo>
                    <a:pt x="926580" y="490353"/>
                    <a:pt x="946723" y="516252"/>
                    <a:pt x="963030" y="541671"/>
                  </a:cubicBezTo>
                  <a:cubicBezTo>
                    <a:pt x="997562" y="594908"/>
                    <a:pt x="1000440" y="651502"/>
                    <a:pt x="969265" y="707137"/>
                  </a:cubicBezTo>
                  <a:cubicBezTo>
                    <a:pt x="938570" y="762772"/>
                    <a:pt x="887731" y="785794"/>
                    <a:pt x="826341" y="787712"/>
                  </a:cubicBezTo>
                  <a:cubicBezTo>
                    <a:pt x="808595" y="788671"/>
                    <a:pt x="789891" y="787232"/>
                    <a:pt x="776461" y="771405"/>
                  </a:cubicBezTo>
                  <a:close/>
                </a:path>
              </a:pathLst>
            </a:custGeom>
            <a:solidFill>
              <a:srgbClr val="F0C8A4"/>
            </a:solidFill>
            <a:ln w="479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1295710C-96B5-44FA-8F0A-CC36CA0551E7}"/>
                </a:ext>
              </a:extLst>
            </p:cNvPr>
            <p:cNvSpPr/>
            <p:nvPr/>
          </p:nvSpPr>
          <p:spPr>
            <a:xfrm>
              <a:off x="3252527" y="3382205"/>
              <a:ext cx="746035" cy="1234451"/>
            </a:xfrm>
            <a:custGeom>
              <a:avLst/>
              <a:gdLst>
                <a:gd name="connsiteX0" fmla="*/ 20960 w 746035"/>
                <a:gd name="connsiteY0" fmla="*/ 601845 h 1234451"/>
                <a:gd name="connsiteX1" fmla="*/ 214723 w 746035"/>
                <a:gd name="connsiteY1" fmla="*/ 519831 h 1234451"/>
                <a:gd name="connsiteX2" fmla="*/ 148057 w 746035"/>
                <a:gd name="connsiteY2" fmla="*/ 326548 h 1234451"/>
                <a:gd name="connsiteX3" fmla="*/ 136067 w 746035"/>
                <a:gd name="connsiteY3" fmla="*/ 318874 h 1234451"/>
                <a:gd name="connsiteX4" fmla="*/ 262684 w 746035"/>
                <a:gd name="connsiteY4" fmla="*/ 160123 h 1234451"/>
                <a:gd name="connsiteX5" fmla="*/ 425272 w 746035"/>
                <a:gd name="connsiteY5" fmla="*/ 21515 h 1234451"/>
                <a:gd name="connsiteX6" fmla="*/ 531746 w 746035"/>
                <a:gd name="connsiteY6" fmla="*/ 2810 h 1234451"/>
                <a:gd name="connsiteX7" fmla="*/ 657404 w 746035"/>
                <a:gd name="connsiteY7" fmla="*/ 15280 h 1234451"/>
                <a:gd name="connsiteX8" fmla="*/ 729825 w 746035"/>
                <a:gd name="connsiteY8" fmla="*/ 26791 h 1234451"/>
                <a:gd name="connsiteX9" fmla="*/ 737019 w 746035"/>
                <a:gd name="connsiteY9" fmla="*/ 57486 h 1234451"/>
                <a:gd name="connsiteX10" fmla="*/ 440140 w 746035"/>
                <a:gd name="connsiteY10" fmla="*/ 596089 h 1234451"/>
                <a:gd name="connsiteX11" fmla="*/ 317360 w 746035"/>
                <a:gd name="connsiteY11" fmla="*/ 985533 h 1234451"/>
                <a:gd name="connsiteX12" fmla="*/ 270837 w 746035"/>
                <a:gd name="connsiteY12" fmla="*/ 1234451 h 1234451"/>
                <a:gd name="connsiteX13" fmla="*/ 78034 w 746035"/>
                <a:gd name="connsiteY13" fmla="*/ 1098721 h 1234451"/>
                <a:gd name="connsiteX14" fmla="*/ 10888 w 746035"/>
                <a:gd name="connsiteY14" fmla="*/ 980737 h 1234451"/>
                <a:gd name="connsiteX15" fmla="*/ 10409 w 746035"/>
                <a:gd name="connsiteY15" fmla="*/ 683858 h 1234451"/>
                <a:gd name="connsiteX16" fmla="*/ 20960 w 746035"/>
                <a:gd name="connsiteY16" fmla="*/ 601845 h 1234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6035" h="1234451">
                  <a:moveTo>
                    <a:pt x="20960" y="601845"/>
                  </a:moveTo>
                  <a:cubicBezTo>
                    <a:pt x="115923" y="633979"/>
                    <a:pt x="191222" y="577384"/>
                    <a:pt x="214723" y="519831"/>
                  </a:cubicBezTo>
                  <a:cubicBezTo>
                    <a:pt x="244938" y="445971"/>
                    <a:pt x="217601" y="365396"/>
                    <a:pt x="148057" y="326548"/>
                  </a:cubicBezTo>
                  <a:cubicBezTo>
                    <a:pt x="143741" y="324150"/>
                    <a:pt x="139904" y="321752"/>
                    <a:pt x="136067" y="318874"/>
                  </a:cubicBezTo>
                  <a:cubicBezTo>
                    <a:pt x="172517" y="261321"/>
                    <a:pt x="217601" y="210482"/>
                    <a:pt x="262684" y="160123"/>
                  </a:cubicBezTo>
                  <a:cubicBezTo>
                    <a:pt x="310645" y="106406"/>
                    <a:pt x="361484" y="56047"/>
                    <a:pt x="425272" y="21515"/>
                  </a:cubicBezTo>
                  <a:cubicBezTo>
                    <a:pt x="457886" y="3769"/>
                    <a:pt x="492418" y="-4863"/>
                    <a:pt x="531746" y="2810"/>
                  </a:cubicBezTo>
                  <a:cubicBezTo>
                    <a:pt x="572513" y="10964"/>
                    <a:pt x="615678" y="8086"/>
                    <a:pt x="657404" y="15280"/>
                  </a:cubicBezTo>
                  <a:cubicBezTo>
                    <a:pt x="681385" y="19117"/>
                    <a:pt x="704885" y="28709"/>
                    <a:pt x="729825" y="26791"/>
                  </a:cubicBezTo>
                  <a:cubicBezTo>
                    <a:pt x="752367" y="32067"/>
                    <a:pt x="748050" y="42138"/>
                    <a:pt x="737019" y="57486"/>
                  </a:cubicBezTo>
                  <a:cubicBezTo>
                    <a:pt x="616157" y="224870"/>
                    <a:pt x="517357" y="404724"/>
                    <a:pt x="440140" y="596089"/>
                  </a:cubicBezTo>
                  <a:cubicBezTo>
                    <a:pt x="389301" y="722707"/>
                    <a:pt x="347575" y="852202"/>
                    <a:pt x="317360" y="985533"/>
                  </a:cubicBezTo>
                  <a:cubicBezTo>
                    <a:pt x="298175" y="1068027"/>
                    <a:pt x="285226" y="1151479"/>
                    <a:pt x="270837" y="1234451"/>
                  </a:cubicBezTo>
                  <a:cubicBezTo>
                    <a:pt x="203692" y="1193205"/>
                    <a:pt x="142781" y="1143325"/>
                    <a:pt x="78034" y="1098721"/>
                  </a:cubicBezTo>
                  <a:cubicBezTo>
                    <a:pt x="35828" y="1069465"/>
                    <a:pt x="18562" y="1028698"/>
                    <a:pt x="10888" y="980737"/>
                  </a:cubicBezTo>
                  <a:cubicBezTo>
                    <a:pt x="-5419" y="881937"/>
                    <a:pt x="-1582" y="782658"/>
                    <a:pt x="10409" y="683858"/>
                  </a:cubicBezTo>
                  <a:cubicBezTo>
                    <a:pt x="12807" y="656520"/>
                    <a:pt x="9449" y="628223"/>
                    <a:pt x="20960" y="601845"/>
                  </a:cubicBezTo>
                  <a:close/>
                </a:path>
              </a:pathLst>
            </a:custGeom>
            <a:solidFill>
              <a:schemeClr val="accent1">
                <a:lumMod val="50000"/>
              </a:schemeClr>
            </a:solidFill>
            <a:ln w="479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0CDE1F1-31AB-4798-AC6C-150E2CBE3AAB}"/>
                </a:ext>
              </a:extLst>
            </p:cNvPr>
            <p:cNvSpPr/>
            <p:nvPr/>
          </p:nvSpPr>
          <p:spPr>
            <a:xfrm>
              <a:off x="2203944" y="3086356"/>
              <a:ext cx="770265" cy="865079"/>
            </a:xfrm>
            <a:custGeom>
              <a:avLst/>
              <a:gdLst>
                <a:gd name="connsiteX0" fmla="*/ 647965 w 770265"/>
                <a:gd name="connsiteY0" fmla="*/ 131275 h 865079"/>
                <a:gd name="connsiteX1" fmla="*/ 727580 w 770265"/>
                <a:gd name="connsiteY1" fmla="*/ 194104 h 865079"/>
                <a:gd name="connsiteX2" fmla="*/ 770266 w 770265"/>
                <a:gd name="connsiteY2" fmla="*/ 219044 h 865079"/>
                <a:gd name="connsiteX3" fmla="*/ 580819 w 770265"/>
                <a:gd name="connsiteY3" fmla="*/ 223840 h 865079"/>
                <a:gd name="connsiteX4" fmla="*/ 506959 w 770265"/>
                <a:gd name="connsiteY4" fmla="*/ 204176 h 865079"/>
                <a:gd name="connsiteX5" fmla="*/ 492571 w 770265"/>
                <a:gd name="connsiteY5" fmla="*/ 217605 h 865079"/>
                <a:gd name="connsiteX6" fmla="*/ 506000 w 770265"/>
                <a:gd name="connsiteY6" fmla="*/ 410408 h 865079"/>
                <a:gd name="connsiteX7" fmla="*/ 317513 w 770265"/>
                <a:gd name="connsiteY7" fmla="*/ 684746 h 865079"/>
                <a:gd name="connsiteX8" fmla="*/ 317513 w 770265"/>
                <a:gd name="connsiteY8" fmla="*/ 722155 h 865079"/>
                <a:gd name="connsiteX9" fmla="*/ 395689 w 770265"/>
                <a:gd name="connsiteY9" fmla="*/ 772994 h 865079"/>
                <a:gd name="connsiteX10" fmla="*/ 499285 w 770265"/>
                <a:gd name="connsiteY10" fmla="*/ 865080 h 865079"/>
                <a:gd name="connsiteX11" fmla="*/ 396169 w 770265"/>
                <a:gd name="connsiteY11" fmla="*/ 829109 h 865079"/>
                <a:gd name="connsiteX12" fmla="*/ 340055 w 770265"/>
                <a:gd name="connsiteY12" fmla="*/ 825752 h 865079"/>
                <a:gd name="connsiteX13" fmla="*/ 139098 w 770265"/>
                <a:gd name="connsiteY13" fmla="*/ 784025 h 865079"/>
                <a:gd name="connsiteX14" fmla="*/ 3847 w 770265"/>
                <a:gd name="connsiteY14" fmla="*/ 583068 h 865079"/>
                <a:gd name="connsiteX15" fmla="*/ 75309 w 770265"/>
                <a:gd name="connsiteY15" fmla="*/ 267005 h 865079"/>
                <a:gd name="connsiteX16" fmla="*/ 204804 w 770265"/>
                <a:gd name="connsiteY16" fmla="*/ 65568 h 865079"/>
                <a:gd name="connsiteX17" fmla="*/ 414394 w 770265"/>
                <a:gd name="connsiteY17" fmla="*/ 9933 h 865079"/>
                <a:gd name="connsiteX18" fmla="*/ 647965 w 770265"/>
                <a:gd name="connsiteY18" fmla="*/ 131275 h 86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70265" h="865079">
                  <a:moveTo>
                    <a:pt x="647965" y="131275"/>
                  </a:moveTo>
                  <a:cubicBezTo>
                    <a:pt x="666670" y="161970"/>
                    <a:pt x="696885" y="178277"/>
                    <a:pt x="727580" y="194104"/>
                  </a:cubicBezTo>
                  <a:cubicBezTo>
                    <a:pt x="740530" y="201298"/>
                    <a:pt x="753479" y="208972"/>
                    <a:pt x="770266" y="219044"/>
                  </a:cubicBezTo>
                  <a:cubicBezTo>
                    <a:pt x="703600" y="236310"/>
                    <a:pt x="642210" y="235350"/>
                    <a:pt x="580819" y="223840"/>
                  </a:cubicBezTo>
                  <a:cubicBezTo>
                    <a:pt x="555880" y="219044"/>
                    <a:pt x="530940" y="212329"/>
                    <a:pt x="506959" y="204176"/>
                  </a:cubicBezTo>
                  <a:cubicBezTo>
                    <a:pt x="490652" y="198900"/>
                    <a:pt x="489693" y="202737"/>
                    <a:pt x="492571" y="217605"/>
                  </a:cubicBezTo>
                  <a:cubicBezTo>
                    <a:pt x="505041" y="281393"/>
                    <a:pt x="512715" y="345181"/>
                    <a:pt x="506000" y="410408"/>
                  </a:cubicBezTo>
                  <a:cubicBezTo>
                    <a:pt x="492571" y="536066"/>
                    <a:pt x="426864" y="625274"/>
                    <a:pt x="317513" y="684746"/>
                  </a:cubicBezTo>
                  <a:cubicBezTo>
                    <a:pt x="292573" y="698175"/>
                    <a:pt x="292573" y="705369"/>
                    <a:pt x="317513" y="722155"/>
                  </a:cubicBezTo>
                  <a:cubicBezTo>
                    <a:pt x="343412" y="739422"/>
                    <a:pt x="370270" y="755249"/>
                    <a:pt x="395689" y="772994"/>
                  </a:cubicBezTo>
                  <a:cubicBezTo>
                    <a:pt x="433579" y="799373"/>
                    <a:pt x="469070" y="828629"/>
                    <a:pt x="499285" y="865080"/>
                  </a:cubicBezTo>
                  <a:cubicBezTo>
                    <a:pt x="464753" y="853090"/>
                    <a:pt x="430221" y="842058"/>
                    <a:pt x="396169" y="829109"/>
                  </a:cubicBezTo>
                  <a:cubicBezTo>
                    <a:pt x="377464" y="821915"/>
                    <a:pt x="359239" y="819996"/>
                    <a:pt x="340055" y="825752"/>
                  </a:cubicBezTo>
                  <a:cubicBezTo>
                    <a:pt x="270031" y="827190"/>
                    <a:pt x="201447" y="819517"/>
                    <a:pt x="139098" y="784025"/>
                  </a:cubicBezTo>
                  <a:cubicBezTo>
                    <a:pt x="60441" y="739901"/>
                    <a:pt x="16797" y="672276"/>
                    <a:pt x="3847" y="583068"/>
                  </a:cubicBezTo>
                  <a:cubicBezTo>
                    <a:pt x="-12939" y="468441"/>
                    <a:pt x="27828" y="366764"/>
                    <a:pt x="75309" y="267005"/>
                  </a:cubicBezTo>
                  <a:cubicBezTo>
                    <a:pt x="109841" y="194583"/>
                    <a:pt x="152527" y="127438"/>
                    <a:pt x="204804" y="65568"/>
                  </a:cubicBezTo>
                  <a:cubicBezTo>
                    <a:pt x="262837" y="-3496"/>
                    <a:pt x="333340" y="-10210"/>
                    <a:pt x="414394" y="9933"/>
                  </a:cubicBezTo>
                  <a:cubicBezTo>
                    <a:pt x="501684" y="31995"/>
                    <a:pt x="579381" y="72762"/>
                    <a:pt x="647965" y="131275"/>
                  </a:cubicBezTo>
                  <a:close/>
                </a:path>
              </a:pathLst>
            </a:custGeom>
            <a:solidFill>
              <a:srgbClr val="2E150B"/>
            </a:solidFill>
            <a:ln w="4795" cap="flat">
              <a:noFill/>
              <a:prstDash val="solid"/>
              <a:miter/>
            </a:ln>
          </p:spPr>
          <p:txBody>
            <a:bodyPr rtlCol="0" anchor="ctr"/>
            <a:lstStyle/>
            <a:p>
              <a:endParaRPr lang="en-US"/>
            </a:p>
          </p:txBody>
        </p:sp>
      </p:grpSp>
      <p:grpSp>
        <p:nvGrpSpPr>
          <p:cNvPr id="66" name="Group 65">
            <a:extLst>
              <a:ext uri="{FF2B5EF4-FFF2-40B4-BE49-F238E27FC236}">
                <a16:creationId xmlns:a16="http://schemas.microsoft.com/office/drawing/2014/main" id="{E7BCFABF-65BF-435A-A192-F7E71C7069D6}"/>
              </a:ext>
            </a:extLst>
          </p:cNvPr>
          <p:cNvGrpSpPr/>
          <p:nvPr/>
        </p:nvGrpSpPr>
        <p:grpSpPr>
          <a:xfrm>
            <a:off x="4410741" y="1733806"/>
            <a:ext cx="1376272" cy="1646389"/>
            <a:chOff x="4200129" y="1047775"/>
            <a:chExt cx="1554866" cy="1860035"/>
          </a:xfrm>
        </p:grpSpPr>
        <p:sp>
          <p:nvSpPr>
            <p:cNvPr id="7" name="Freeform: Shape 6">
              <a:extLst>
                <a:ext uri="{FF2B5EF4-FFF2-40B4-BE49-F238E27FC236}">
                  <a16:creationId xmlns:a16="http://schemas.microsoft.com/office/drawing/2014/main" id="{E17C1D3F-B1C4-4006-B51D-8597ED3D1BB6}"/>
                </a:ext>
              </a:extLst>
            </p:cNvPr>
            <p:cNvSpPr/>
            <p:nvPr/>
          </p:nvSpPr>
          <p:spPr>
            <a:xfrm>
              <a:off x="4251869" y="1221592"/>
              <a:ext cx="875470" cy="1248812"/>
            </a:xfrm>
            <a:custGeom>
              <a:avLst/>
              <a:gdLst>
                <a:gd name="connsiteX0" fmla="*/ 547260 w 875470"/>
                <a:gd name="connsiteY0" fmla="*/ 1064634 h 1248812"/>
                <a:gd name="connsiteX1" fmla="*/ 500738 w 875470"/>
                <a:gd name="connsiteY1" fmla="*/ 963916 h 1248812"/>
                <a:gd name="connsiteX2" fmla="*/ 480595 w 875470"/>
                <a:gd name="connsiteY2" fmla="*/ 948089 h 1248812"/>
                <a:gd name="connsiteX3" fmla="*/ 310333 w 875470"/>
                <a:gd name="connsiteY3" fmla="*/ 889576 h 1248812"/>
                <a:gd name="connsiteX4" fmla="*/ 177001 w 875470"/>
                <a:gd name="connsiteY4" fmla="*/ 754326 h 1248812"/>
                <a:gd name="connsiteX5" fmla="*/ 117529 w 875470"/>
                <a:gd name="connsiteY5" fmla="*/ 709722 h 1248812"/>
                <a:gd name="connsiteX6" fmla="*/ 24 w 875470"/>
                <a:gd name="connsiteY6" fmla="*/ 546654 h 1248812"/>
                <a:gd name="connsiteX7" fmla="*/ 10576 w 875470"/>
                <a:gd name="connsiteY7" fmla="*/ 495815 h 1248812"/>
                <a:gd name="connsiteX8" fmla="*/ 74364 w 875470"/>
                <a:gd name="connsiteY8" fmla="*/ 489101 h 1248812"/>
                <a:gd name="connsiteX9" fmla="*/ 115131 w 875470"/>
                <a:gd name="connsiteY9" fmla="*/ 560083 h 1248812"/>
                <a:gd name="connsiteX10" fmla="*/ 118009 w 875470"/>
                <a:gd name="connsiteY10" fmla="*/ 565839 h 1248812"/>
                <a:gd name="connsiteX11" fmla="*/ 116570 w 875470"/>
                <a:gd name="connsiteY11" fmla="*/ 563920 h 1248812"/>
                <a:gd name="connsiteX12" fmla="*/ 58537 w 875470"/>
                <a:gd name="connsiteY12" fmla="*/ 401812 h 1248812"/>
                <a:gd name="connsiteX13" fmla="*/ 94028 w 875470"/>
                <a:gd name="connsiteY13" fmla="*/ 328431 h 1248812"/>
                <a:gd name="connsiteX14" fmla="*/ 283475 w 875470"/>
                <a:gd name="connsiteY14" fmla="*/ 239223 h 1248812"/>
                <a:gd name="connsiteX15" fmla="*/ 419205 w 875470"/>
                <a:gd name="connsiteY15" fmla="*/ 102055 h 1248812"/>
                <a:gd name="connsiteX16" fmla="*/ 451338 w 875470"/>
                <a:gd name="connsiteY16" fmla="*/ 32991 h 1248812"/>
                <a:gd name="connsiteX17" fmla="*/ 499299 w 875470"/>
                <a:gd name="connsiteY17" fmla="*/ 2296 h 1248812"/>
                <a:gd name="connsiteX18" fmla="*/ 606732 w 875470"/>
                <a:gd name="connsiteY18" fmla="*/ 73278 h 1248812"/>
                <a:gd name="connsiteX19" fmla="*/ 699777 w 875470"/>
                <a:gd name="connsiteY19" fmla="*/ 237305 h 1248812"/>
                <a:gd name="connsiteX20" fmla="*/ 705532 w 875470"/>
                <a:gd name="connsiteY20" fmla="*/ 259367 h 1248812"/>
                <a:gd name="connsiteX21" fmla="*/ 710808 w 875470"/>
                <a:gd name="connsiteY21" fmla="*/ 193181 h 1248812"/>
                <a:gd name="connsiteX22" fmla="*/ 763085 w 875470"/>
                <a:gd name="connsiteY22" fmla="*/ 169680 h 1248812"/>
                <a:gd name="connsiteX23" fmla="*/ 872916 w 875470"/>
                <a:gd name="connsiteY23" fmla="*/ 293899 h 1248812"/>
                <a:gd name="connsiteX24" fmla="*/ 837425 w 875470"/>
                <a:gd name="connsiteY24" fmla="*/ 441619 h 1248812"/>
                <a:gd name="connsiteX25" fmla="*/ 838384 w 875470"/>
                <a:gd name="connsiteY25" fmla="*/ 513081 h 1248812"/>
                <a:gd name="connsiteX26" fmla="*/ 837425 w 875470"/>
                <a:gd name="connsiteY26" fmla="*/ 655046 h 1248812"/>
                <a:gd name="connsiteX27" fmla="*/ 769321 w 875470"/>
                <a:gd name="connsiteY27" fmla="*/ 816196 h 1248812"/>
                <a:gd name="connsiteX28" fmla="*/ 770759 w 875470"/>
                <a:gd name="connsiteY28" fmla="*/ 843054 h 1248812"/>
                <a:gd name="connsiteX29" fmla="*/ 814884 w 875470"/>
                <a:gd name="connsiteY29" fmla="*/ 947129 h 1248812"/>
                <a:gd name="connsiteX30" fmla="*/ 820639 w 875470"/>
                <a:gd name="connsiteY30" fmla="*/ 1024347 h 1248812"/>
                <a:gd name="connsiteX31" fmla="*/ 802414 w 875470"/>
                <a:gd name="connsiteY31" fmla="*/ 1214273 h 1248812"/>
                <a:gd name="connsiteX32" fmla="*/ 765004 w 875470"/>
                <a:gd name="connsiteY32" fmla="*/ 1243529 h 1248812"/>
                <a:gd name="connsiteX33" fmla="*/ 695940 w 875470"/>
                <a:gd name="connsiteY33" fmla="*/ 1193170 h 1248812"/>
                <a:gd name="connsiteX34" fmla="*/ 643183 w 875470"/>
                <a:gd name="connsiteY34" fmla="*/ 1152883 h 1248812"/>
                <a:gd name="connsiteX35" fmla="*/ 569323 w 875470"/>
                <a:gd name="connsiteY35" fmla="*/ 1100605 h 1248812"/>
                <a:gd name="connsiteX36" fmla="*/ 547260 w 875470"/>
                <a:gd name="connsiteY36" fmla="*/ 1064634 h 124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75470" h="1248812">
                  <a:moveTo>
                    <a:pt x="547260" y="1064634"/>
                  </a:moveTo>
                  <a:cubicBezTo>
                    <a:pt x="531433" y="1031061"/>
                    <a:pt x="515127" y="997968"/>
                    <a:pt x="500738" y="963916"/>
                  </a:cubicBezTo>
                  <a:cubicBezTo>
                    <a:pt x="496422" y="953364"/>
                    <a:pt x="491626" y="949048"/>
                    <a:pt x="480595" y="948089"/>
                  </a:cubicBezTo>
                  <a:cubicBezTo>
                    <a:pt x="418245" y="944731"/>
                    <a:pt x="361651" y="924108"/>
                    <a:pt x="310333" y="889576"/>
                  </a:cubicBezTo>
                  <a:cubicBezTo>
                    <a:pt x="257096" y="853605"/>
                    <a:pt x="212492" y="807563"/>
                    <a:pt x="177001" y="754326"/>
                  </a:cubicBezTo>
                  <a:cubicBezTo>
                    <a:pt x="161653" y="730825"/>
                    <a:pt x="143428" y="718355"/>
                    <a:pt x="117529" y="709722"/>
                  </a:cubicBezTo>
                  <a:cubicBezTo>
                    <a:pt x="50863" y="687660"/>
                    <a:pt x="1463" y="616677"/>
                    <a:pt x="24" y="546654"/>
                  </a:cubicBezTo>
                  <a:cubicBezTo>
                    <a:pt x="-455" y="528429"/>
                    <a:pt x="6259" y="512602"/>
                    <a:pt x="10576" y="495815"/>
                  </a:cubicBezTo>
                  <a:cubicBezTo>
                    <a:pt x="28321" y="473274"/>
                    <a:pt x="53261" y="470396"/>
                    <a:pt x="74364" y="489101"/>
                  </a:cubicBezTo>
                  <a:cubicBezTo>
                    <a:pt x="97385" y="509244"/>
                    <a:pt x="109855" y="536103"/>
                    <a:pt x="115131" y="560083"/>
                  </a:cubicBezTo>
                  <a:cubicBezTo>
                    <a:pt x="118009" y="568716"/>
                    <a:pt x="120407" y="564400"/>
                    <a:pt x="118009" y="565839"/>
                  </a:cubicBezTo>
                  <a:cubicBezTo>
                    <a:pt x="117529" y="565839"/>
                    <a:pt x="117049" y="565359"/>
                    <a:pt x="116570" y="563920"/>
                  </a:cubicBezTo>
                  <a:cubicBezTo>
                    <a:pt x="99304" y="509244"/>
                    <a:pt x="82518" y="454089"/>
                    <a:pt x="58537" y="401812"/>
                  </a:cubicBezTo>
                  <a:cubicBezTo>
                    <a:pt x="40312" y="362004"/>
                    <a:pt x="51343" y="339462"/>
                    <a:pt x="94028" y="328431"/>
                  </a:cubicBezTo>
                  <a:cubicBezTo>
                    <a:pt x="163092" y="310686"/>
                    <a:pt x="225921" y="280950"/>
                    <a:pt x="283475" y="239223"/>
                  </a:cubicBezTo>
                  <a:cubicBezTo>
                    <a:pt x="336232" y="201334"/>
                    <a:pt x="382754" y="156251"/>
                    <a:pt x="419205" y="102055"/>
                  </a:cubicBezTo>
                  <a:cubicBezTo>
                    <a:pt x="433593" y="80952"/>
                    <a:pt x="445103" y="57931"/>
                    <a:pt x="451338" y="32991"/>
                  </a:cubicBezTo>
                  <a:cubicBezTo>
                    <a:pt x="459012" y="1336"/>
                    <a:pt x="466686" y="-3939"/>
                    <a:pt x="499299" y="2296"/>
                  </a:cubicBezTo>
                  <a:cubicBezTo>
                    <a:pt x="544862" y="10929"/>
                    <a:pt x="578915" y="37787"/>
                    <a:pt x="606732" y="73278"/>
                  </a:cubicBezTo>
                  <a:cubicBezTo>
                    <a:pt x="646060" y="123158"/>
                    <a:pt x="675796" y="178793"/>
                    <a:pt x="699777" y="237305"/>
                  </a:cubicBezTo>
                  <a:cubicBezTo>
                    <a:pt x="703614" y="246418"/>
                    <a:pt x="705053" y="255530"/>
                    <a:pt x="705532" y="259367"/>
                  </a:cubicBezTo>
                  <a:cubicBezTo>
                    <a:pt x="700736" y="240183"/>
                    <a:pt x="699777" y="216202"/>
                    <a:pt x="710808" y="193181"/>
                  </a:cubicBezTo>
                  <a:cubicBezTo>
                    <a:pt x="721839" y="170159"/>
                    <a:pt x="739105" y="162486"/>
                    <a:pt x="763085" y="169680"/>
                  </a:cubicBezTo>
                  <a:cubicBezTo>
                    <a:pt x="816322" y="182150"/>
                    <a:pt x="865243" y="237785"/>
                    <a:pt x="872916" y="293899"/>
                  </a:cubicBezTo>
                  <a:cubicBezTo>
                    <a:pt x="879631" y="347616"/>
                    <a:pt x="874835" y="397016"/>
                    <a:pt x="837425" y="441619"/>
                  </a:cubicBezTo>
                  <a:cubicBezTo>
                    <a:pt x="821119" y="460804"/>
                    <a:pt x="835027" y="489580"/>
                    <a:pt x="838384" y="513081"/>
                  </a:cubicBezTo>
                  <a:cubicBezTo>
                    <a:pt x="845099" y="560563"/>
                    <a:pt x="844619" y="607085"/>
                    <a:pt x="837425" y="655046"/>
                  </a:cubicBezTo>
                  <a:cubicBezTo>
                    <a:pt x="828792" y="715477"/>
                    <a:pt x="805771" y="768234"/>
                    <a:pt x="769321" y="816196"/>
                  </a:cubicBezTo>
                  <a:cubicBezTo>
                    <a:pt x="763565" y="823869"/>
                    <a:pt x="766443" y="833941"/>
                    <a:pt x="770759" y="843054"/>
                  </a:cubicBezTo>
                  <a:cubicBezTo>
                    <a:pt x="786586" y="877106"/>
                    <a:pt x="803373" y="911159"/>
                    <a:pt x="814884" y="947129"/>
                  </a:cubicBezTo>
                  <a:cubicBezTo>
                    <a:pt x="829751" y="972069"/>
                    <a:pt x="823996" y="998448"/>
                    <a:pt x="820639" y="1024347"/>
                  </a:cubicBezTo>
                  <a:cubicBezTo>
                    <a:pt x="812006" y="1087176"/>
                    <a:pt x="801454" y="1150005"/>
                    <a:pt x="802414" y="1214273"/>
                  </a:cubicBezTo>
                  <a:cubicBezTo>
                    <a:pt x="799056" y="1248805"/>
                    <a:pt x="790903" y="1255040"/>
                    <a:pt x="765004" y="1243529"/>
                  </a:cubicBezTo>
                  <a:cubicBezTo>
                    <a:pt x="741503" y="1227222"/>
                    <a:pt x="721839" y="1206599"/>
                    <a:pt x="695940" y="1193170"/>
                  </a:cubicBezTo>
                  <a:cubicBezTo>
                    <a:pt x="676755" y="1183098"/>
                    <a:pt x="660928" y="1165832"/>
                    <a:pt x="643183" y="1152883"/>
                  </a:cubicBezTo>
                  <a:cubicBezTo>
                    <a:pt x="618723" y="1135137"/>
                    <a:pt x="596181" y="1114993"/>
                    <a:pt x="569323" y="1100605"/>
                  </a:cubicBezTo>
                  <a:cubicBezTo>
                    <a:pt x="555894" y="1094370"/>
                    <a:pt x="552057" y="1079023"/>
                    <a:pt x="547260" y="1064634"/>
                  </a:cubicBezTo>
                  <a:close/>
                </a:path>
              </a:pathLst>
            </a:custGeom>
            <a:solidFill>
              <a:srgbClr val="F0C8A4"/>
            </a:solidFill>
            <a:ln w="479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572C5B9-05C1-4150-B887-80F74690CB1D}"/>
                </a:ext>
              </a:extLst>
            </p:cNvPr>
            <p:cNvSpPr/>
            <p:nvPr/>
          </p:nvSpPr>
          <p:spPr>
            <a:xfrm>
              <a:off x="4200129" y="1047775"/>
              <a:ext cx="816587" cy="753565"/>
            </a:xfrm>
            <a:custGeom>
              <a:avLst/>
              <a:gdLst>
                <a:gd name="connsiteX0" fmla="*/ 815306 w 816587"/>
                <a:gd name="connsiteY0" fmla="*/ 344457 h 753565"/>
                <a:gd name="connsiteX1" fmla="*/ 762548 w 816587"/>
                <a:gd name="connsiteY1" fmla="*/ 393857 h 753565"/>
                <a:gd name="connsiteX2" fmla="*/ 765906 w 816587"/>
                <a:gd name="connsiteY2" fmla="*/ 453808 h 753565"/>
                <a:gd name="connsiteX3" fmla="*/ 751997 w 816587"/>
                <a:gd name="connsiteY3" fmla="*/ 428389 h 753565"/>
                <a:gd name="connsiteX4" fmla="*/ 626339 w 816587"/>
                <a:gd name="connsiteY4" fmla="*/ 223595 h 753565"/>
                <a:gd name="connsiteX5" fmla="*/ 532815 w 816587"/>
                <a:gd name="connsiteY5" fmla="*/ 180430 h 753565"/>
                <a:gd name="connsiteX6" fmla="*/ 515549 w 816587"/>
                <a:gd name="connsiteY6" fmla="*/ 191461 h 753565"/>
                <a:gd name="connsiteX7" fmla="*/ 382696 w 816587"/>
                <a:gd name="connsiteY7" fmla="*/ 385224 h 753565"/>
                <a:gd name="connsiteX8" fmla="*/ 145289 w 816587"/>
                <a:gd name="connsiteY8" fmla="*/ 508963 h 753565"/>
                <a:gd name="connsiteX9" fmla="*/ 116033 w 816587"/>
                <a:gd name="connsiteY9" fmla="*/ 568915 h 753565"/>
                <a:gd name="connsiteX10" fmla="*/ 175984 w 816587"/>
                <a:gd name="connsiteY10" fmla="*/ 743014 h 753565"/>
                <a:gd name="connsiteX11" fmla="*/ 173106 w 816587"/>
                <a:gd name="connsiteY11" fmla="*/ 753565 h 753565"/>
                <a:gd name="connsiteX12" fmla="*/ 154402 w 816587"/>
                <a:gd name="connsiteY12" fmla="*/ 715196 h 753565"/>
                <a:gd name="connsiteX13" fmla="*/ 131380 w 816587"/>
                <a:gd name="connsiteY13" fmla="*/ 676348 h 753565"/>
                <a:gd name="connsiteX14" fmla="*/ 62796 w 816587"/>
                <a:gd name="connsiteY14" fmla="*/ 669154 h 753565"/>
                <a:gd name="connsiteX15" fmla="*/ 926 w 816587"/>
                <a:gd name="connsiteY15" fmla="*/ 445655 h 753565"/>
                <a:gd name="connsiteX16" fmla="*/ 226823 w 816587"/>
                <a:gd name="connsiteY16" fmla="*/ 58129 h 753565"/>
                <a:gd name="connsiteX17" fmla="*/ 439290 w 816587"/>
                <a:gd name="connsiteY17" fmla="*/ 96 h 753565"/>
                <a:gd name="connsiteX18" fmla="*/ 732333 w 816587"/>
                <a:gd name="connsiteY18" fmla="*/ 161725 h 753565"/>
                <a:gd name="connsiteX19" fmla="*/ 816265 w 816587"/>
                <a:gd name="connsiteY19" fmla="*/ 337742 h 753565"/>
                <a:gd name="connsiteX20" fmla="*/ 815306 w 816587"/>
                <a:gd name="connsiteY20" fmla="*/ 344457 h 753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6587" h="753565">
                  <a:moveTo>
                    <a:pt x="815306" y="344457"/>
                  </a:moveTo>
                  <a:cubicBezTo>
                    <a:pt x="780294" y="346855"/>
                    <a:pt x="766865" y="359325"/>
                    <a:pt x="762548" y="393857"/>
                  </a:cubicBezTo>
                  <a:cubicBezTo>
                    <a:pt x="760150" y="413041"/>
                    <a:pt x="762069" y="432226"/>
                    <a:pt x="765906" y="453808"/>
                  </a:cubicBezTo>
                  <a:cubicBezTo>
                    <a:pt x="756793" y="445655"/>
                    <a:pt x="755354" y="436542"/>
                    <a:pt x="751997" y="428389"/>
                  </a:cubicBezTo>
                  <a:cubicBezTo>
                    <a:pt x="720343" y="354049"/>
                    <a:pt x="686290" y="280669"/>
                    <a:pt x="626339" y="223595"/>
                  </a:cubicBezTo>
                  <a:cubicBezTo>
                    <a:pt x="600440" y="198655"/>
                    <a:pt x="570224" y="181869"/>
                    <a:pt x="532815" y="180430"/>
                  </a:cubicBezTo>
                  <a:cubicBezTo>
                    <a:pt x="524182" y="180430"/>
                    <a:pt x="517467" y="180430"/>
                    <a:pt x="515549" y="191461"/>
                  </a:cubicBezTo>
                  <a:cubicBezTo>
                    <a:pt x="498283" y="274434"/>
                    <a:pt x="444087" y="332467"/>
                    <a:pt x="382696" y="385224"/>
                  </a:cubicBezTo>
                  <a:cubicBezTo>
                    <a:pt x="313632" y="445175"/>
                    <a:pt x="235456" y="488340"/>
                    <a:pt x="145289" y="508963"/>
                  </a:cubicBezTo>
                  <a:cubicBezTo>
                    <a:pt x="109798" y="517117"/>
                    <a:pt x="100685" y="535822"/>
                    <a:pt x="116033" y="568915"/>
                  </a:cubicBezTo>
                  <a:cubicBezTo>
                    <a:pt x="141932" y="625029"/>
                    <a:pt x="161596" y="683062"/>
                    <a:pt x="175984" y="743014"/>
                  </a:cubicBezTo>
                  <a:cubicBezTo>
                    <a:pt x="176464" y="745891"/>
                    <a:pt x="176464" y="749249"/>
                    <a:pt x="173106" y="753565"/>
                  </a:cubicBezTo>
                  <a:cubicBezTo>
                    <a:pt x="166871" y="740616"/>
                    <a:pt x="161116" y="727666"/>
                    <a:pt x="154402" y="715196"/>
                  </a:cubicBezTo>
                  <a:cubicBezTo>
                    <a:pt x="147207" y="701767"/>
                    <a:pt x="140493" y="688338"/>
                    <a:pt x="131380" y="676348"/>
                  </a:cubicBezTo>
                  <a:cubicBezTo>
                    <a:pt x="112196" y="651408"/>
                    <a:pt x="102124" y="650928"/>
                    <a:pt x="62796" y="669154"/>
                  </a:cubicBezTo>
                  <a:cubicBezTo>
                    <a:pt x="28264" y="598171"/>
                    <a:pt x="6202" y="525270"/>
                    <a:pt x="926" y="445655"/>
                  </a:cubicBezTo>
                  <a:cubicBezTo>
                    <a:pt x="-10105" y="282107"/>
                    <a:pt x="78143" y="127673"/>
                    <a:pt x="226823" y="58129"/>
                  </a:cubicBezTo>
                  <a:cubicBezTo>
                    <a:pt x="294448" y="26954"/>
                    <a:pt x="363512" y="2015"/>
                    <a:pt x="439290" y="96"/>
                  </a:cubicBezTo>
                  <a:cubicBezTo>
                    <a:pt x="568306" y="-2781"/>
                    <a:pt x="661830" y="59088"/>
                    <a:pt x="732333" y="161725"/>
                  </a:cubicBezTo>
                  <a:cubicBezTo>
                    <a:pt x="769263" y="215921"/>
                    <a:pt x="795162" y="275873"/>
                    <a:pt x="816265" y="337742"/>
                  </a:cubicBezTo>
                  <a:cubicBezTo>
                    <a:pt x="817224" y="339661"/>
                    <a:pt x="815785" y="342538"/>
                    <a:pt x="815306" y="344457"/>
                  </a:cubicBezTo>
                  <a:close/>
                </a:path>
              </a:pathLst>
            </a:custGeom>
            <a:solidFill>
              <a:srgbClr val="262421"/>
            </a:solidFill>
            <a:ln w="479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3F6DE8D-2453-4A53-8A34-1CCF7623ABCD}"/>
                </a:ext>
              </a:extLst>
            </p:cNvPr>
            <p:cNvSpPr/>
            <p:nvPr/>
          </p:nvSpPr>
          <p:spPr>
            <a:xfrm>
              <a:off x="4726694" y="2286226"/>
              <a:ext cx="292098" cy="337646"/>
            </a:xfrm>
            <a:custGeom>
              <a:avLst/>
              <a:gdLst>
                <a:gd name="connsiteX0" fmla="*/ 88263 w 292098"/>
                <a:gd name="connsiteY0" fmla="*/ 337646 h 337646"/>
                <a:gd name="connsiteX1" fmla="*/ 3852 w 292098"/>
                <a:gd name="connsiteY1" fmla="*/ 97361 h 337646"/>
                <a:gd name="connsiteX2" fmla="*/ 2413 w 292098"/>
                <a:gd name="connsiteY2" fmla="*/ 71942 h 337646"/>
                <a:gd name="connsiteX3" fmla="*/ 59966 w 292098"/>
                <a:gd name="connsiteY3" fmla="*/ 21103 h 337646"/>
                <a:gd name="connsiteX4" fmla="*/ 71956 w 292098"/>
                <a:gd name="connsiteY4" fmla="*/ 0 h 337646"/>
                <a:gd name="connsiteX5" fmla="*/ 207686 w 292098"/>
                <a:gd name="connsiteY5" fmla="*/ 106953 h 337646"/>
                <a:gd name="connsiteX6" fmla="*/ 292098 w 292098"/>
                <a:gd name="connsiteY6" fmla="*/ 172660 h 337646"/>
                <a:gd name="connsiteX7" fmla="*/ 239820 w 292098"/>
                <a:gd name="connsiteY7" fmla="*/ 164986 h 337646"/>
                <a:gd name="connsiteX8" fmla="*/ 196655 w 292098"/>
                <a:gd name="connsiteY8" fmla="*/ 150598 h 337646"/>
                <a:gd name="connsiteX9" fmla="*/ 168838 w 292098"/>
                <a:gd name="connsiteY9" fmla="*/ 164986 h 337646"/>
                <a:gd name="connsiteX10" fmla="*/ 88263 w 292098"/>
                <a:gd name="connsiteY10" fmla="*/ 337646 h 33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2098" h="337646">
                  <a:moveTo>
                    <a:pt x="88263" y="337646"/>
                  </a:moveTo>
                  <a:cubicBezTo>
                    <a:pt x="82028" y="320860"/>
                    <a:pt x="22557" y="151557"/>
                    <a:pt x="3852" y="97361"/>
                  </a:cubicBezTo>
                  <a:cubicBezTo>
                    <a:pt x="974" y="89208"/>
                    <a:pt x="-2383" y="81054"/>
                    <a:pt x="2413" y="71942"/>
                  </a:cubicBezTo>
                  <a:cubicBezTo>
                    <a:pt x="17281" y="49880"/>
                    <a:pt x="40302" y="37410"/>
                    <a:pt x="59966" y="21103"/>
                  </a:cubicBezTo>
                  <a:cubicBezTo>
                    <a:pt x="67160" y="14868"/>
                    <a:pt x="72436" y="9592"/>
                    <a:pt x="71956" y="0"/>
                  </a:cubicBezTo>
                  <a:cubicBezTo>
                    <a:pt x="110325" y="45083"/>
                    <a:pt x="163562" y="70023"/>
                    <a:pt x="207686" y="106953"/>
                  </a:cubicBezTo>
                  <a:cubicBezTo>
                    <a:pt x="235024" y="129974"/>
                    <a:pt x="268597" y="145322"/>
                    <a:pt x="292098" y="172660"/>
                  </a:cubicBezTo>
                  <a:cubicBezTo>
                    <a:pt x="272914" y="182732"/>
                    <a:pt x="256607" y="170262"/>
                    <a:pt x="239820" y="164986"/>
                  </a:cubicBezTo>
                  <a:cubicBezTo>
                    <a:pt x="225432" y="160670"/>
                    <a:pt x="211523" y="154914"/>
                    <a:pt x="196655" y="150598"/>
                  </a:cubicBezTo>
                  <a:cubicBezTo>
                    <a:pt x="182267" y="146281"/>
                    <a:pt x="173634" y="151077"/>
                    <a:pt x="168838" y="164986"/>
                  </a:cubicBezTo>
                  <a:cubicBezTo>
                    <a:pt x="165001" y="177936"/>
                    <a:pt x="94018" y="326615"/>
                    <a:pt x="88263" y="337646"/>
                  </a:cubicBezTo>
                  <a:close/>
                </a:path>
              </a:pathLst>
            </a:custGeom>
            <a:solidFill>
              <a:schemeClr val="bg1">
                <a:lumMod val="85000"/>
              </a:schemeClr>
            </a:solidFill>
            <a:ln w="479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0AFF9F9-502B-4A7B-AEAD-34DFF8C839C1}"/>
                </a:ext>
              </a:extLst>
            </p:cNvPr>
            <p:cNvSpPr/>
            <p:nvPr/>
          </p:nvSpPr>
          <p:spPr>
            <a:xfrm>
              <a:off x="5048048" y="2162752"/>
              <a:ext cx="251318" cy="277982"/>
            </a:xfrm>
            <a:custGeom>
              <a:avLst/>
              <a:gdLst>
                <a:gd name="connsiteX0" fmla="*/ 235009 w 251318"/>
                <a:gd name="connsiteY0" fmla="*/ 204529 h 277982"/>
                <a:gd name="connsiteX1" fmla="*/ 249877 w 251318"/>
                <a:gd name="connsiteY1" fmla="*/ 231387 h 277982"/>
                <a:gd name="connsiteX2" fmla="*/ 239806 w 251318"/>
                <a:gd name="connsiteY2" fmla="*/ 238581 h 277982"/>
                <a:gd name="connsiteX3" fmla="*/ 117984 w 251318"/>
                <a:gd name="connsiteY3" fmla="*/ 202131 h 277982"/>
                <a:gd name="connsiteX4" fmla="*/ 70982 w 251318"/>
                <a:gd name="connsiteY4" fmla="*/ 186783 h 277982"/>
                <a:gd name="connsiteX5" fmla="*/ 42206 w 251318"/>
                <a:gd name="connsiteY5" fmla="*/ 199732 h 277982"/>
                <a:gd name="connsiteX6" fmla="*/ 15348 w 251318"/>
                <a:gd name="connsiteY6" fmla="*/ 263041 h 277982"/>
                <a:gd name="connsiteX7" fmla="*/ 0 w 251318"/>
                <a:gd name="connsiteY7" fmla="*/ 277909 h 277982"/>
                <a:gd name="connsiteX8" fmla="*/ 19664 w 251318"/>
                <a:gd name="connsiteY8" fmla="*/ 7888 h 277982"/>
                <a:gd name="connsiteX9" fmla="*/ 113668 w 251318"/>
                <a:gd name="connsiteY9" fmla="*/ 214 h 277982"/>
                <a:gd name="connsiteX10" fmla="*/ 134771 w 251318"/>
                <a:gd name="connsiteY10" fmla="*/ 25154 h 277982"/>
                <a:gd name="connsiteX11" fmla="*/ 212947 w 251318"/>
                <a:gd name="connsiteY11" fmla="*/ 158486 h 277982"/>
                <a:gd name="connsiteX12" fmla="*/ 235009 w 251318"/>
                <a:gd name="connsiteY12" fmla="*/ 204529 h 27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318" h="277982">
                  <a:moveTo>
                    <a:pt x="235009" y="204529"/>
                  </a:moveTo>
                  <a:cubicBezTo>
                    <a:pt x="240285" y="213162"/>
                    <a:pt x="246040" y="221795"/>
                    <a:pt x="249877" y="231387"/>
                  </a:cubicBezTo>
                  <a:cubicBezTo>
                    <a:pt x="255153" y="243857"/>
                    <a:pt x="244602" y="237622"/>
                    <a:pt x="239806" y="238581"/>
                  </a:cubicBezTo>
                  <a:cubicBezTo>
                    <a:pt x="196641" y="234744"/>
                    <a:pt x="157792" y="216999"/>
                    <a:pt x="117984" y="202131"/>
                  </a:cubicBezTo>
                  <a:cubicBezTo>
                    <a:pt x="102157" y="197334"/>
                    <a:pt x="85850" y="193977"/>
                    <a:pt x="70982" y="186783"/>
                  </a:cubicBezTo>
                  <a:cubicBezTo>
                    <a:pt x="56594" y="179589"/>
                    <a:pt x="47002" y="183426"/>
                    <a:pt x="42206" y="199732"/>
                  </a:cubicBezTo>
                  <a:cubicBezTo>
                    <a:pt x="35491" y="221795"/>
                    <a:pt x="22062" y="240979"/>
                    <a:pt x="15348" y="263041"/>
                  </a:cubicBezTo>
                  <a:cubicBezTo>
                    <a:pt x="12950" y="270235"/>
                    <a:pt x="11031" y="278868"/>
                    <a:pt x="0" y="277909"/>
                  </a:cubicBezTo>
                  <a:cubicBezTo>
                    <a:pt x="0" y="251051"/>
                    <a:pt x="18705" y="33787"/>
                    <a:pt x="19664" y="7888"/>
                  </a:cubicBezTo>
                  <a:cubicBezTo>
                    <a:pt x="51798" y="16521"/>
                    <a:pt x="82013" y="-2184"/>
                    <a:pt x="113668" y="214"/>
                  </a:cubicBezTo>
                  <a:cubicBezTo>
                    <a:pt x="124219" y="5490"/>
                    <a:pt x="129495" y="15562"/>
                    <a:pt x="134771" y="25154"/>
                  </a:cubicBezTo>
                  <a:cubicBezTo>
                    <a:pt x="159231" y="70717"/>
                    <a:pt x="186089" y="114362"/>
                    <a:pt x="212947" y="158486"/>
                  </a:cubicBezTo>
                  <a:cubicBezTo>
                    <a:pt x="222540" y="172395"/>
                    <a:pt x="230693" y="187263"/>
                    <a:pt x="235009" y="204529"/>
                  </a:cubicBezTo>
                  <a:close/>
                </a:path>
              </a:pathLst>
            </a:custGeom>
            <a:solidFill>
              <a:schemeClr val="bg1">
                <a:lumMod val="85000"/>
              </a:schemeClr>
            </a:solidFill>
            <a:ln w="479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D67DF8B-E719-4046-8471-DB62DE2BA420}"/>
                </a:ext>
              </a:extLst>
            </p:cNvPr>
            <p:cNvSpPr/>
            <p:nvPr/>
          </p:nvSpPr>
          <p:spPr>
            <a:xfrm>
              <a:off x="4875388" y="2336161"/>
              <a:ext cx="321343" cy="270924"/>
            </a:xfrm>
            <a:custGeom>
              <a:avLst/>
              <a:gdLst>
                <a:gd name="connsiteX0" fmla="*/ 172660 w 321343"/>
                <a:gd name="connsiteY0" fmla="*/ 104020 h 270924"/>
                <a:gd name="connsiteX1" fmla="*/ 210070 w 321343"/>
                <a:gd name="connsiteY1" fmla="*/ 17211 h 270924"/>
                <a:gd name="connsiteX2" fmla="*/ 237407 w 321343"/>
                <a:gd name="connsiteY2" fmla="*/ 2822 h 270924"/>
                <a:gd name="connsiteX3" fmla="*/ 292563 w 321343"/>
                <a:gd name="connsiteY3" fmla="*/ 22007 h 270924"/>
                <a:gd name="connsiteX4" fmla="*/ 321339 w 321343"/>
                <a:gd name="connsiteY4" fmla="*/ 175482 h 270924"/>
                <a:gd name="connsiteX5" fmla="*/ 126138 w 321343"/>
                <a:gd name="connsiteY5" fmla="*/ 261812 h 270924"/>
                <a:gd name="connsiteX6" fmla="*/ 101198 w 321343"/>
                <a:gd name="connsiteY6" fmla="*/ 270925 h 270924"/>
                <a:gd name="connsiteX7" fmla="*/ 23501 w 321343"/>
                <a:gd name="connsiteY7" fmla="*/ 188911 h 270924"/>
                <a:gd name="connsiteX8" fmla="*/ 0 w 321343"/>
                <a:gd name="connsiteY8" fmla="*/ 151981 h 270924"/>
                <a:gd name="connsiteX9" fmla="*/ 6235 w 321343"/>
                <a:gd name="connsiteY9" fmla="*/ 134236 h 270924"/>
                <a:gd name="connsiteX10" fmla="*/ 82493 w 321343"/>
                <a:gd name="connsiteY10" fmla="*/ 104979 h 270924"/>
                <a:gd name="connsiteX11" fmla="*/ 143883 w 321343"/>
                <a:gd name="connsiteY11" fmla="*/ 123684 h 270924"/>
                <a:gd name="connsiteX12" fmla="*/ 172660 w 321343"/>
                <a:gd name="connsiteY12" fmla="*/ 104020 h 27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343" h="270924">
                  <a:moveTo>
                    <a:pt x="172660" y="104020"/>
                  </a:moveTo>
                  <a:cubicBezTo>
                    <a:pt x="185130" y="75243"/>
                    <a:pt x="198559" y="46467"/>
                    <a:pt x="210070" y="17211"/>
                  </a:cubicBezTo>
                  <a:cubicBezTo>
                    <a:pt x="215825" y="2822"/>
                    <a:pt x="220621" y="-4372"/>
                    <a:pt x="237407" y="2822"/>
                  </a:cubicBezTo>
                  <a:cubicBezTo>
                    <a:pt x="255153" y="10496"/>
                    <a:pt x="274338" y="15772"/>
                    <a:pt x="292563" y="22007"/>
                  </a:cubicBezTo>
                  <a:cubicBezTo>
                    <a:pt x="299277" y="67570"/>
                    <a:pt x="315105" y="129919"/>
                    <a:pt x="321339" y="175482"/>
                  </a:cubicBezTo>
                  <a:cubicBezTo>
                    <a:pt x="322299" y="183156"/>
                    <a:pt x="173139" y="237832"/>
                    <a:pt x="126138" y="261812"/>
                  </a:cubicBezTo>
                  <a:cubicBezTo>
                    <a:pt x="117984" y="266129"/>
                    <a:pt x="109351" y="267568"/>
                    <a:pt x="101198" y="270925"/>
                  </a:cubicBezTo>
                  <a:cubicBezTo>
                    <a:pt x="69064" y="249342"/>
                    <a:pt x="48920" y="216729"/>
                    <a:pt x="23501" y="188911"/>
                  </a:cubicBezTo>
                  <a:cubicBezTo>
                    <a:pt x="13909" y="178360"/>
                    <a:pt x="0" y="169247"/>
                    <a:pt x="0" y="151981"/>
                  </a:cubicBezTo>
                  <a:cubicBezTo>
                    <a:pt x="1919" y="146226"/>
                    <a:pt x="4317" y="139991"/>
                    <a:pt x="6235" y="134236"/>
                  </a:cubicBezTo>
                  <a:cubicBezTo>
                    <a:pt x="25899" y="76682"/>
                    <a:pt x="16307" y="83877"/>
                    <a:pt x="82493" y="104979"/>
                  </a:cubicBezTo>
                  <a:cubicBezTo>
                    <a:pt x="102637" y="111694"/>
                    <a:pt x="122780" y="118888"/>
                    <a:pt x="143883" y="123684"/>
                  </a:cubicBezTo>
                  <a:cubicBezTo>
                    <a:pt x="165945" y="136154"/>
                    <a:pt x="167384" y="135195"/>
                    <a:pt x="172660" y="104020"/>
                  </a:cubicBezTo>
                  <a:close/>
                </a:path>
              </a:pathLst>
            </a:custGeom>
            <a:solidFill>
              <a:schemeClr val="bg1">
                <a:lumMod val="75000"/>
              </a:schemeClr>
            </a:solidFill>
            <a:ln w="4795" cap="flat">
              <a:noFill/>
              <a:prstDash val="solid"/>
              <a:miter/>
            </a:ln>
          </p:spPr>
          <p:txBody>
            <a:bodyPr rtlCol="0" anchor="ctr"/>
            <a:lstStyle/>
            <a:p>
              <a:endParaRPr lang="en-US"/>
            </a:p>
          </p:txBody>
        </p:sp>
        <p:grpSp>
          <p:nvGrpSpPr>
            <p:cNvPr id="24" name="Graphic 81">
              <a:extLst>
                <a:ext uri="{FF2B5EF4-FFF2-40B4-BE49-F238E27FC236}">
                  <a16:creationId xmlns:a16="http://schemas.microsoft.com/office/drawing/2014/main" id="{18E1E7D9-0ABB-41F2-8995-620BE2B69B0E}"/>
                </a:ext>
              </a:extLst>
            </p:cNvPr>
            <p:cNvGrpSpPr/>
            <p:nvPr/>
          </p:nvGrpSpPr>
          <p:grpSpPr>
            <a:xfrm>
              <a:off x="4459237" y="2148217"/>
              <a:ext cx="1295758" cy="759593"/>
              <a:chOff x="6513334" y="1100346"/>
              <a:chExt cx="1295758" cy="759593"/>
            </a:xfrm>
            <a:solidFill>
              <a:srgbClr val="1B4760"/>
            </a:solidFill>
          </p:grpSpPr>
          <p:sp>
            <p:nvSpPr>
              <p:cNvPr id="28" name="Freeform: Shape 27">
                <a:extLst>
                  <a:ext uri="{FF2B5EF4-FFF2-40B4-BE49-F238E27FC236}">
                    <a16:creationId xmlns:a16="http://schemas.microsoft.com/office/drawing/2014/main" id="{26984A03-F675-45E0-9540-290CF7FAD11F}"/>
                  </a:ext>
                </a:extLst>
              </p:cNvPr>
              <p:cNvSpPr/>
              <p:nvPr/>
            </p:nvSpPr>
            <p:spPr>
              <a:xfrm>
                <a:off x="7216292" y="1100346"/>
                <a:ext cx="592799" cy="368702"/>
              </a:xfrm>
              <a:custGeom>
                <a:avLst/>
                <a:gdLst>
                  <a:gd name="connsiteX0" fmla="*/ 463304 w 592799"/>
                  <a:gd name="connsiteY0" fmla="*/ 64629 h 368702"/>
                  <a:gd name="connsiteX1" fmla="*/ 318941 w 592799"/>
                  <a:gd name="connsiteY1" fmla="*/ 3239 h 368702"/>
                  <a:gd name="connsiteX2" fmla="*/ 318941 w 592799"/>
                  <a:gd name="connsiteY2" fmla="*/ 3239 h 368702"/>
                  <a:gd name="connsiteX3" fmla="*/ 0 w 592799"/>
                  <a:gd name="connsiteY3" fmla="*/ 14270 h 368702"/>
                  <a:gd name="connsiteX4" fmla="*/ 132852 w 592799"/>
                  <a:gd name="connsiteY4" fmla="*/ 252637 h 368702"/>
                  <a:gd name="connsiteX5" fmla="*/ 6235 w 592799"/>
                  <a:gd name="connsiteY5" fmla="*/ 209951 h 368702"/>
                  <a:gd name="connsiteX6" fmla="*/ 19184 w 592799"/>
                  <a:gd name="connsiteY6" fmla="*/ 368702 h 368702"/>
                  <a:gd name="connsiteX7" fmla="*/ 208151 w 592799"/>
                  <a:gd name="connsiteY7" fmla="*/ 306353 h 368702"/>
                  <a:gd name="connsiteX8" fmla="*/ 208151 w 592799"/>
                  <a:gd name="connsiteY8" fmla="*/ 306353 h 368702"/>
                  <a:gd name="connsiteX9" fmla="*/ 384169 w 592799"/>
                  <a:gd name="connsiteY9" fmla="*/ 262708 h 368702"/>
                  <a:gd name="connsiteX10" fmla="*/ 592799 w 592799"/>
                  <a:gd name="connsiteY10" fmla="*/ 223380 h 368702"/>
                  <a:gd name="connsiteX11" fmla="*/ 463304 w 592799"/>
                  <a:gd name="connsiteY11" fmla="*/ 64629 h 36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2799" h="368702">
                    <a:moveTo>
                      <a:pt x="463304" y="64629"/>
                    </a:moveTo>
                    <a:cubicBezTo>
                      <a:pt x="424456" y="20984"/>
                      <a:pt x="374576" y="6116"/>
                      <a:pt x="318941" y="3239"/>
                    </a:cubicBezTo>
                    <a:cubicBezTo>
                      <a:pt x="318941" y="3239"/>
                      <a:pt x="318941" y="3239"/>
                      <a:pt x="318941" y="3239"/>
                    </a:cubicBezTo>
                    <a:cubicBezTo>
                      <a:pt x="311268" y="-3955"/>
                      <a:pt x="35971" y="1320"/>
                      <a:pt x="0" y="14270"/>
                    </a:cubicBezTo>
                    <a:cubicBezTo>
                      <a:pt x="35491" y="81895"/>
                      <a:pt x="126138" y="240646"/>
                      <a:pt x="132852" y="252637"/>
                    </a:cubicBezTo>
                    <a:cubicBezTo>
                      <a:pt x="129975" y="247361"/>
                      <a:pt x="42686" y="222901"/>
                      <a:pt x="6235" y="209951"/>
                    </a:cubicBezTo>
                    <a:cubicBezTo>
                      <a:pt x="-4796" y="222901"/>
                      <a:pt x="13909" y="329374"/>
                      <a:pt x="19184" y="368702"/>
                    </a:cubicBezTo>
                    <a:cubicBezTo>
                      <a:pt x="82014" y="348079"/>
                      <a:pt x="144843" y="326976"/>
                      <a:pt x="208151" y="306353"/>
                    </a:cubicBezTo>
                    <a:cubicBezTo>
                      <a:pt x="208151" y="306353"/>
                      <a:pt x="208151" y="306353"/>
                      <a:pt x="208151" y="306353"/>
                    </a:cubicBezTo>
                    <a:cubicBezTo>
                      <a:pt x="266664" y="291965"/>
                      <a:pt x="325656" y="277576"/>
                      <a:pt x="384169" y="262708"/>
                    </a:cubicBezTo>
                    <a:cubicBezTo>
                      <a:pt x="453232" y="245442"/>
                      <a:pt x="523735" y="237769"/>
                      <a:pt x="592799" y="223380"/>
                    </a:cubicBezTo>
                    <a:cubicBezTo>
                      <a:pt x="553951" y="166307"/>
                      <a:pt x="508867" y="115468"/>
                      <a:pt x="463304" y="64629"/>
                    </a:cubicBezTo>
                    <a:close/>
                  </a:path>
                </a:pathLst>
              </a:custGeom>
              <a:solidFill>
                <a:schemeClr val="accent2">
                  <a:lumMod val="50000"/>
                </a:schemeClr>
              </a:solidFill>
              <a:ln w="479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0E38F644-785D-4E93-A1FD-C047733FE2EA}"/>
                  </a:ext>
                </a:extLst>
              </p:cNvPr>
              <p:cNvSpPr/>
              <p:nvPr/>
            </p:nvSpPr>
            <p:spPr>
              <a:xfrm>
                <a:off x="6513334" y="1308761"/>
                <a:ext cx="517349" cy="551177"/>
              </a:xfrm>
              <a:custGeom>
                <a:avLst/>
                <a:gdLst>
                  <a:gd name="connsiteX0" fmla="*/ 416151 w 517349"/>
                  <a:gd name="connsiteY0" fmla="*/ 131030 h 551177"/>
                  <a:gd name="connsiteX1" fmla="*/ 352363 w 517349"/>
                  <a:gd name="connsiteY1" fmla="*/ 237504 h 551177"/>
                  <a:gd name="connsiteX2" fmla="*/ 270349 w 517349"/>
                  <a:gd name="connsiteY2" fmla="*/ 1535 h 551177"/>
                  <a:gd name="connsiteX3" fmla="*/ 266033 w 517349"/>
                  <a:gd name="connsiteY3" fmla="*/ 97 h 551177"/>
                  <a:gd name="connsiteX4" fmla="*/ 138936 w 517349"/>
                  <a:gd name="connsiteY4" fmla="*/ 121438 h 551177"/>
                  <a:gd name="connsiteX5" fmla="*/ 138936 w 517349"/>
                  <a:gd name="connsiteY5" fmla="*/ 121438 h 551177"/>
                  <a:gd name="connsiteX6" fmla="*/ 27187 w 517349"/>
                  <a:gd name="connsiteY6" fmla="*/ 260525 h 551177"/>
                  <a:gd name="connsiteX7" fmla="*/ 2247 w 517349"/>
                  <a:gd name="connsiteY7" fmla="*/ 365081 h 551177"/>
                  <a:gd name="connsiteX8" fmla="*/ 34381 w 517349"/>
                  <a:gd name="connsiteY8" fmla="*/ 551170 h 551177"/>
                  <a:gd name="connsiteX9" fmla="*/ 210878 w 517349"/>
                  <a:gd name="connsiteY9" fmla="*/ 426471 h 551177"/>
                  <a:gd name="connsiteX10" fmla="*/ 393130 w 517349"/>
                  <a:gd name="connsiteY10" fmla="*/ 313762 h 551177"/>
                  <a:gd name="connsiteX11" fmla="*/ 393130 w 517349"/>
                  <a:gd name="connsiteY11" fmla="*/ 313762 h 551177"/>
                  <a:gd name="connsiteX12" fmla="*/ 517349 w 517349"/>
                  <a:gd name="connsiteY12" fmla="*/ 250454 h 551177"/>
                  <a:gd name="connsiteX13" fmla="*/ 416151 w 517349"/>
                  <a:gd name="connsiteY13" fmla="*/ 131030 h 5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349" h="551177">
                    <a:moveTo>
                      <a:pt x="416151" y="131030"/>
                    </a:moveTo>
                    <a:cubicBezTo>
                      <a:pt x="397446" y="165083"/>
                      <a:pt x="356200" y="255250"/>
                      <a:pt x="352363" y="237504"/>
                    </a:cubicBezTo>
                    <a:cubicBezTo>
                      <a:pt x="350445" y="229830"/>
                      <a:pt x="295289" y="71559"/>
                      <a:pt x="270349" y="1535"/>
                    </a:cubicBezTo>
                    <a:cubicBezTo>
                      <a:pt x="268911" y="1056"/>
                      <a:pt x="266513" y="-383"/>
                      <a:pt x="266033" y="97"/>
                    </a:cubicBezTo>
                    <a:cubicBezTo>
                      <a:pt x="222388" y="39425"/>
                      <a:pt x="138936" y="121438"/>
                      <a:pt x="138936" y="121438"/>
                    </a:cubicBezTo>
                    <a:lnTo>
                      <a:pt x="138936" y="121438"/>
                    </a:lnTo>
                    <a:cubicBezTo>
                      <a:pt x="95292" y="162685"/>
                      <a:pt x="56923" y="208248"/>
                      <a:pt x="27187" y="260525"/>
                    </a:cubicBezTo>
                    <a:cubicBezTo>
                      <a:pt x="9441" y="292180"/>
                      <a:pt x="-5906" y="324793"/>
                      <a:pt x="2247" y="365081"/>
                    </a:cubicBezTo>
                    <a:cubicBezTo>
                      <a:pt x="15196" y="426471"/>
                      <a:pt x="23830" y="488820"/>
                      <a:pt x="34381" y="551170"/>
                    </a:cubicBezTo>
                    <a:cubicBezTo>
                      <a:pt x="40136" y="552129"/>
                      <a:pt x="154763" y="464360"/>
                      <a:pt x="210878" y="426471"/>
                    </a:cubicBezTo>
                    <a:cubicBezTo>
                      <a:pt x="270349" y="386183"/>
                      <a:pt x="332699" y="351652"/>
                      <a:pt x="393130" y="313762"/>
                    </a:cubicBezTo>
                    <a:cubicBezTo>
                      <a:pt x="393130" y="313762"/>
                      <a:pt x="393130" y="313762"/>
                      <a:pt x="393130" y="313762"/>
                    </a:cubicBezTo>
                    <a:cubicBezTo>
                      <a:pt x="434376" y="292659"/>
                      <a:pt x="475623" y="271556"/>
                      <a:pt x="517349" y="250454"/>
                    </a:cubicBezTo>
                    <a:cubicBezTo>
                      <a:pt x="486174" y="208248"/>
                      <a:pt x="449724" y="170838"/>
                      <a:pt x="416151" y="131030"/>
                    </a:cubicBezTo>
                    <a:close/>
                  </a:path>
                </a:pathLst>
              </a:custGeom>
              <a:solidFill>
                <a:schemeClr val="accent2">
                  <a:lumMod val="50000"/>
                </a:schemeClr>
              </a:solidFill>
              <a:ln w="4795" cap="flat">
                <a:noFill/>
                <a:prstDash val="solid"/>
                <a:miter/>
              </a:ln>
            </p:spPr>
            <p:txBody>
              <a:bodyPr rtlCol="0" anchor="ctr"/>
              <a:lstStyle/>
              <a:p>
                <a:endParaRPr lang="en-US"/>
              </a:p>
            </p:txBody>
          </p:sp>
        </p:grpSp>
      </p:grpSp>
      <p:grpSp>
        <p:nvGrpSpPr>
          <p:cNvPr id="65" name="Group 64">
            <a:extLst>
              <a:ext uri="{FF2B5EF4-FFF2-40B4-BE49-F238E27FC236}">
                <a16:creationId xmlns:a16="http://schemas.microsoft.com/office/drawing/2014/main" id="{74019515-C708-4224-96AF-FB25D0CFC55C}"/>
              </a:ext>
            </a:extLst>
          </p:cNvPr>
          <p:cNvGrpSpPr/>
          <p:nvPr/>
        </p:nvGrpSpPr>
        <p:grpSpPr>
          <a:xfrm>
            <a:off x="6502757" y="1750885"/>
            <a:ext cx="1579169" cy="1635670"/>
            <a:chOff x="6563619" y="1067070"/>
            <a:chExt cx="1784092" cy="1847925"/>
          </a:xfrm>
        </p:grpSpPr>
        <p:sp>
          <p:nvSpPr>
            <p:cNvPr id="8" name="Freeform: Shape 7">
              <a:extLst>
                <a:ext uri="{FF2B5EF4-FFF2-40B4-BE49-F238E27FC236}">
                  <a16:creationId xmlns:a16="http://schemas.microsoft.com/office/drawing/2014/main" id="{8CD1BDD2-61A7-4865-9C24-3E76CCF075B1}"/>
                </a:ext>
              </a:extLst>
            </p:cNvPr>
            <p:cNvSpPr/>
            <p:nvPr/>
          </p:nvSpPr>
          <p:spPr>
            <a:xfrm>
              <a:off x="6722504" y="1067070"/>
              <a:ext cx="1625207" cy="1083905"/>
            </a:xfrm>
            <a:custGeom>
              <a:avLst/>
              <a:gdLst>
                <a:gd name="connsiteX0" fmla="*/ 1433423 w 1625207"/>
                <a:gd name="connsiteY0" fmla="*/ 1036904 h 1083905"/>
                <a:gd name="connsiteX1" fmla="*/ 1366278 w 1625207"/>
                <a:gd name="connsiteY1" fmla="*/ 941461 h 1083905"/>
                <a:gd name="connsiteX2" fmla="*/ 1389779 w 1625207"/>
                <a:gd name="connsiteY2" fmla="*/ 782710 h 1083905"/>
                <a:gd name="connsiteX3" fmla="*/ 1412320 w 1625207"/>
                <a:gd name="connsiteY3" fmla="*/ 671440 h 1083905"/>
                <a:gd name="connsiteX4" fmla="*/ 1388340 w 1625207"/>
                <a:gd name="connsiteY4" fmla="*/ 624918 h 1083905"/>
                <a:gd name="connsiteX5" fmla="*/ 1345654 w 1625207"/>
                <a:gd name="connsiteY5" fmla="*/ 645062 h 1083905"/>
                <a:gd name="connsiteX6" fmla="*/ 1045418 w 1625207"/>
                <a:gd name="connsiteY6" fmla="*/ 1045537 h 1083905"/>
                <a:gd name="connsiteX7" fmla="*/ 923117 w 1625207"/>
                <a:gd name="connsiteY7" fmla="*/ 1083906 h 1083905"/>
                <a:gd name="connsiteX8" fmla="*/ 936546 w 1625207"/>
                <a:gd name="connsiteY8" fmla="*/ 1060884 h 1083905"/>
                <a:gd name="connsiteX9" fmla="*/ 1024795 w 1625207"/>
                <a:gd name="connsiteY9" fmla="*/ 973595 h 1083905"/>
                <a:gd name="connsiteX10" fmla="*/ 1060766 w 1625207"/>
                <a:gd name="connsiteY10" fmla="*/ 952013 h 1083905"/>
                <a:gd name="connsiteX11" fmla="*/ 1184025 w 1625207"/>
                <a:gd name="connsiteY11" fmla="*/ 773597 h 1083905"/>
                <a:gd name="connsiteX12" fmla="*/ 1133666 w 1625207"/>
                <a:gd name="connsiteY12" fmla="*/ 703095 h 1083905"/>
                <a:gd name="connsiteX13" fmla="*/ 1105849 w 1625207"/>
                <a:gd name="connsiteY13" fmla="*/ 689186 h 1083905"/>
                <a:gd name="connsiteX14" fmla="*/ 1084746 w 1625207"/>
                <a:gd name="connsiteY14" fmla="*/ 659450 h 1083905"/>
                <a:gd name="connsiteX15" fmla="*/ 1072756 w 1625207"/>
                <a:gd name="connsiteY15" fmla="*/ 561130 h 1083905"/>
                <a:gd name="connsiteX16" fmla="*/ 1046857 w 1625207"/>
                <a:gd name="connsiteY16" fmla="*/ 604295 h 1083905"/>
                <a:gd name="connsiteX17" fmla="*/ 1009447 w 1625207"/>
                <a:gd name="connsiteY17" fmla="*/ 616765 h 1083905"/>
                <a:gd name="connsiteX18" fmla="*/ 936067 w 1625207"/>
                <a:gd name="connsiteY18" fmla="*/ 587029 h 1083905"/>
                <a:gd name="connsiteX19" fmla="*/ 915443 w 1625207"/>
                <a:gd name="connsiteY19" fmla="*/ 552976 h 1083905"/>
                <a:gd name="connsiteX20" fmla="*/ 924556 w 1625207"/>
                <a:gd name="connsiteY20" fmla="*/ 485831 h 1083905"/>
                <a:gd name="connsiteX21" fmla="*/ 899616 w 1625207"/>
                <a:gd name="connsiteY21" fmla="*/ 548180 h 1083905"/>
                <a:gd name="connsiteX22" fmla="*/ 866523 w 1625207"/>
                <a:gd name="connsiteY22" fmla="*/ 562089 h 1083905"/>
                <a:gd name="connsiteX23" fmla="*/ 815204 w 1625207"/>
                <a:gd name="connsiteY23" fmla="*/ 542425 h 1083905"/>
                <a:gd name="connsiteX24" fmla="*/ 799378 w 1625207"/>
                <a:gd name="connsiteY24" fmla="*/ 504056 h 1083905"/>
                <a:gd name="connsiteX25" fmla="*/ 827195 w 1625207"/>
                <a:gd name="connsiteY25" fmla="*/ 439788 h 1083905"/>
                <a:gd name="connsiteX26" fmla="*/ 774917 w 1625207"/>
                <a:gd name="connsiteY26" fmla="*/ 505495 h 1083905"/>
                <a:gd name="connsiteX27" fmla="*/ 736548 w 1625207"/>
                <a:gd name="connsiteY27" fmla="*/ 516526 h 1083905"/>
                <a:gd name="connsiteX28" fmla="*/ 704894 w 1625207"/>
                <a:gd name="connsiteY28" fmla="*/ 448901 h 1083905"/>
                <a:gd name="connsiteX29" fmla="*/ 712568 w 1625207"/>
                <a:gd name="connsiteY29" fmla="*/ 432114 h 1083905"/>
                <a:gd name="connsiteX30" fmla="*/ 692424 w 1625207"/>
                <a:gd name="connsiteY30" fmla="*/ 472881 h 1083905"/>
                <a:gd name="connsiteX31" fmla="*/ 659810 w 1625207"/>
                <a:gd name="connsiteY31" fmla="*/ 491107 h 1083905"/>
                <a:gd name="connsiteX32" fmla="*/ 598900 w 1625207"/>
                <a:gd name="connsiteY32" fmla="*/ 479116 h 1083905"/>
                <a:gd name="connsiteX33" fmla="*/ 589308 w 1625207"/>
                <a:gd name="connsiteY33" fmla="*/ 452738 h 1083905"/>
                <a:gd name="connsiteX34" fmla="*/ 643024 w 1625207"/>
                <a:gd name="connsiteY34" fmla="*/ 393745 h 1083905"/>
                <a:gd name="connsiteX35" fmla="*/ 580195 w 1625207"/>
                <a:gd name="connsiteY35" fmla="*/ 450819 h 1083905"/>
                <a:gd name="connsiteX36" fmla="*/ 539908 w 1625207"/>
                <a:gd name="connsiteY36" fmla="*/ 457534 h 1083905"/>
                <a:gd name="connsiteX37" fmla="*/ 456935 w 1625207"/>
                <a:gd name="connsiteY37" fmla="*/ 470963 h 1083905"/>
                <a:gd name="connsiteX38" fmla="*/ 413291 w 1625207"/>
                <a:gd name="connsiteY38" fmla="*/ 674318 h 1083905"/>
                <a:gd name="connsiteX39" fmla="*/ 425281 w 1625207"/>
                <a:gd name="connsiteY39" fmla="*/ 730912 h 1083905"/>
                <a:gd name="connsiteX40" fmla="*/ 425281 w 1625207"/>
                <a:gd name="connsiteY40" fmla="*/ 848417 h 1083905"/>
                <a:gd name="connsiteX41" fmla="*/ 419046 w 1625207"/>
                <a:gd name="connsiteY41" fmla="*/ 873836 h 1083905"/>
                <a:gd name="connsiteX42" fmla="*/ 327440 w 1625207"/>
                <a:gd name="connsiteY42" fmla="*/ 566405 h 1083905"/>
                <a:gd name="connsiteX43" fmla="*/ 408495 w 1625207"/>
                <a:gd name="connsiteY43" fmla="*/ 298783 h 1083905"/>
                <a:gd name="connsiteX44" fmla="*/ 403218 w 1625207"/>
                <a:gd name="connsiteY44" fmla="*/ 270965 h 1083905"/>
                <a:gd name="connsiteX45" fmla="*/ 329838 w 1625207"/>
                <a:gd name="connsiteY45" fmla="*/ 275761 h 1083905"/>
                <a:gd name="connsiteX46" fmla="*/ 253100 w 1625207"/>
                <a:gd name="connsiteY46" fmla="*/ 394705 h 1083905"/>
                <a:gd name="connsiteX47" fmla="*/ 156698 w 1625207"/>
                <a:gd name="connsiteY47" fmla="*/ 506934 h 1083905"/>
                <a:gd name="connsiteX48" fmla="*/ 7060 w 1625207"/>
                <a:gd name="connsiteY48" fmla="*/ 471442 h 1083905"/>
                <a:gd name="connsiteX49" fmla="*/ 825 w 1625207"/>
                <a:gd name="connsiteY49" fmla="*/ 447462 h 1083905"/>
                <a:gd name="connsiteX50" fmla="*/ 32479 w 1625207"/>
                <a:gd name="connsiteY50" fmla="*/ 456095 h 1083905"/>
                <a:gd name="connsiteX51" fmla="*/ 110656 w 1625207"/>
                <a:gd name="connsiteY51" fmla="*/ 430196 h 1083905"/>
                <a:gd name="connsiteX52" fmla="*/ 157178 w 1625207"/>
                <a:gd name="connsiteY52" fmla="*/ 314130 h 1083905"/>
                <a:gd name="connsiteX53" fmla="*/ 223365 w 1625207"/>
                <a:gd name="connsiteY53" fmla="*/ 95907 h 1083905"/>
                <a:gd name="connsiteX54" fmla="*/ 361013 w 1625207"/>
                <a:gd name="connsiteY54" fmla="*/ 464 h 1083905"/>
                <a:gd name="connsiteX55" fmla="*/ 492426 w 1625207"/>
                <a:gd name="connsiteY55" fmla="*/ 72886 h 1083905"/>
                <a:gd name="connsiteX56" fmla="*/ 521203 w 1625207"/>
                <a:gd name="connsiteY56" fmla="*/ 145787 h 1083905"/>
                <a:gd name="connsiteX57" fmla="*/ 546143 w 1625207"/>
                <a:gd name="connsiteY57" fmla="*/ 154420 h 1083905"/>
                <a:gd name="connsiteX58" fmla="*/ 838705 w 1625207"/>
                <a:gd name="connsiteY58" fmla="*/ 60895 h 1083905"/>
                <a:gd name="connsiteX59" fmla="*/ 1268437 w 1625207"/>
                <a:gd name="connsiteY59" fmla="*/ 296384 h 1083905"/>
                <a:gd name="connsiteX60" fmla="*/ 1337501 w 1625207"/>
                <a:gd name="connsiteY60" fmla="*/ 459452 h 1083905"/>
                <a:gd name="connsiteX61" fmla="*/ 1403207 w 1625207"/>
                <a:gd name="connsiteY61" fmla="*/ 425879 h 1083905"/>
                <a:gd name="connsiteX62" fmla="*/ 1620951 w 1625207"/>
                <a:gd name="connsiteY62" fmla="*/ 529475 h 1083905"/>
                <a:gd name="connsiteX63" fmla="*/ 1599848 w 1625207"/>
                <a:gd name="connsiteY63" fmla="*/ 654174 h 1083905"/>
                <a:gd name="connsiteX64" fmla="*/ 1476109 w 1625207"/>
                <a:gd name="connsiteY64" fmla="*/ 872877 h 1083905"/>
                <a:gd name="connsiteX65" fmla="*/ 1457883 w 1625207"/>
                <a:gd name="connsiteY65" fmla="*/ 974554 h 1083905"/>
                <a:gd name="connsiteX66" fmla="*/ 1507283 w 1625207"/>
                <a:gd name="connsiteY66" fmla="*/ 1019638 h 1083905"/>
                <a:gd name="connsiteX67" fmla="*/ 1507763 w 1625207"/>
                <a:gd name="connsiteY67" fmla="*/ 1036424 h 1083905"/>
                <a:gd name="connsiteX68" fmla="*/ 1433423 w 1625207"/>
                <a:gd name="connsiteY68" fmla="*/ 1036904 h 108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625207" h="1083905">
                  <a:moveTo>
                    <a:pt x="1433423" y="1036904"/>
                  </a:moveTo>
                  <a:cubicBezTo>
                    <a:pt x="1389299" y="1020117"/>
                    <a:pt x="1371553" y="984626"/>
                    <a:pt x="1366278" y="941461"/>
                  </a:cubicBezTo>
                  <a:cubicBezTo>
                    <a:pt x="1359563" y="886786"/>
                    <a:pt x="1371553" y="834028"/>
                    <a:pt x="1389779" y="782710"/>
                  </a:cubicBezTo>
                  <a:cubicBezTo>
                    <a:pt x="1402728" y="746739"/>
                    <a:pt x="1414239" y="710289"/>
                    <a:pt x="1412320" y="671440"/>
                  </a:cubicBezTo>
                  <a:cubicBezTo>
                    <a:pt x="1411361" y="652735"/>
                    <a:pt x="1405126" y="635469"/>
                    <a:pt x="1388340" y="624918"/>
                  </a:cubicBezTo>
                  <a:cubicBezTo>
                    <a:pt x="1360523" y="608132"/>
                    <a:pt x="1351410" y="613887"/>
                    <a:pt x="1345654" y="645062"/>
                  </a:cubicBezTo>
                  <a:cubicBezTo>
                    <a:pt x="1313520" y="829232"/>
                    <a:pt x="1216159" y="964962"/>
                    <a:pt x="1045418" y="1045537"/>
                  </a:cubicBezTo>
                  <a:cubicBezTo>
                    <a:pt x="1006569" y="1063762"/>
                    <a:pt x="965323" y="1075752"/>
                    <a:pt x="923117" y="1083906"/>
                  </a:cubicBezTo>
                  <a:cubicBezTo>
                    <a:pt x="919280" y="1071436"/>
                    <a:pt x="929352" y="1066640"/>
                    <a:pt x="936546" y="1060884"/>
                  </a:cubicBezTo>
                  <a:cubicBezTo>
                    <a:pt x="968680" y="1034506"/>
                    <a:pt x="997936" y="1004770"/>
                    <a:pt x="1024795" y="973595"/>
                  </a:cubicBezTo>
                  <a:cubicBezTo>
                    <a:pt x="1034866" y="962085"/>
                    <a:pt x="1045897" y="955370"/>
                    <a:pt x="1060766" y="952013"/>
                  </a:cubicBezTo>
                  <a:cubicBezTo>
                    <a:pt x="1144217" y="934267"/>
                    <a:pt x="1197455" y="857529"/>
                    <a:pt x="1184025" y="773597"/>
                  </a:cubicBezTo>
                  <a:cubicBezTo>
                    <a:pt x="1179229" y="742902"/>
                    <a:pt x="1166280" y="715564"/>
                    <a:pt x="1133666" y="703095"/>
                  </a:cubicBezTo>
                  <a:cubicBezTo>
                    <a:pt x="1124074" y="699258"/>
                    <a:pt x="1114961" y="693982"/>
                    <a:pt x="1105849" y="689186"/>
                  </a:cubicBezTo>
                  <a:cubicBezTo>
                    <a:pt x="1093379" y="682951"/>
                    <a:pt x="1086664" y="673359"/>
                    <a:pt x="1084746" y="659450"/>
                  </a:cubicBezTo>
                  <a:cubicBezTo>
                    <a:pt x="1079950" y="627316"/>
                    <a:pt x="1077552" y="594703"/>
                    <a:pt x="1072756" y="561130"/>
                  </a:cubicBezTo>
                  <a:cubicBezTo>
                    <a:pt x="1064602" y="576477"/>
                    <a:pt x="1055970" y="590386"/>
                    <a:pt x="1046857" y="604295"/>
                  </a:cubicBezTo>
                  <a:cubicBezTo>
                    <a:pt x="1037265" y="618203"/>
                    <a:pt x="1025274" y="623000"/>
                    <a:pt x="1009447" y="616765"/>
                  </a:cubicBezTo>
                  <a:cubicBezTo>
                    <a:pt x="984987" y="607172"/>
                    <a:pt x="960047" y="598060"/>
                    <a:pt x="936067" y="587029"/>
                  </a:cubicBezTo>
                  <a:cubicBezTo>
                    <a:pt x="921198" y="580794"/>
                    <a:pt x="914004" y="570242"/>
                    <a:pt x="915443" y="552976"/>
                  </a:cubicBezTo>
                  <a:cubicBezTo>
                    <a:pt x="917362" y="531394"/>
                    <a:pt x="918321" y="509811"/>
                    <a:pt x="924556" y="485831"/>
                  </a:cubicBezTo>
                  <a:cubicBezTo>
                    <a:pt x="917841" y="509332"/>
                    <a:pt x="908249" y="528516"/>
                    <a:pt x="899616" y="548180"/>
                  </a:cubicBezTo>
                  <a:cubicBezTo>
                    <a:pt x="892902" y="563048"/>
                    <a:pt x="881870" y="567844"/>
                    <a:pt x="866523" y="562089"/>
                  </a:cubicBezTo>
                  <a:cubicBezTo>
                    <a:pt x="849257" y="555374"/>
                    <a:pt x="831991" y="549619"/>
                    <a:pt x="815204" y="542425"/>
                  </a:cubicBezTo>
                  <a:cubicBezTo>
                    <a:pt x="795540" y="534272"/>
                    <a:pt x="791703" y="524679"/>
                    <a:pt x="799378" y="504056"/>
                  </a:cubicBezTo>
                  <a:cubicBezTo>
                    <a:pt x="808010" y="481035"/>
                    <a:pt x="817123" y="458013"/>
                    <a:pt x="827195" y="439788"/>
                  </a:cubicBezTo>
                  <a:cubicBezTo>
                    <a:pt x="812327" y="459932"/>
                    <a:pt x="793142" y="482474"/>
                    <a:pt x="774917" y="505495"/>
                  </a:cubicBezTo>
                  <a:cubicBezTo>
                    <a:pt x="764366" y="518444"/>
                    <a:pt x="751896" y="521322"/>
                    <a:pt x="736548" y="516526"/>
                  </a:cubicBezTo>
                  <a:cubicBezTo>
                    <a:pt x="686669" y="500699"/>
                    <a:pt x="674199" y="503097"/>
                    <a:pt x="704894" y="448901"/>
                  </a:cubicBezTo>
                  <a:cubicBezTo>
                    <a:pt x="707771" y="443625"/>
                    <a:pt x="710650" y="437870"/>
                    <a:pt x="712568" y="432114"/>
                  </a:cubicBezTo>
                  <a:cubicBezTo>
                    <a:pt x="706812" y="446023"/>
                    <a:pt x="698659" y="458973"/>
                    <a:pt x="692424" y="472881"/>
                  </a:cubicBezTo>
                  <a:cubicBezTo>
                    <a:pt x="686189" y="487749"/>
                    <a:pt x="674679" y="493025"/>
                    <a:pt x="659810" y="491107"/>
                  </a:cubicBezTo>
                  <a:cubicBezTo>
                    <a:pt x="639187" y="488708"/>
                    <a:pt x="619043" y="483912"/>
                    <a:pt x="598900" y="479116"/>
                  </a:cubicBezTo>
                  <a:cubicBezTo>
                    <a:pt x="583073" y="475279"/>
                    <a:pt x="580195" y="466646"/>
                    <a:pt x="589308" y="452738"/>
                  </a:cubicBezTo>
                  <a:cubicBezTo>
                    <a:pt x="604655" y="429237"/>
                    <a:pt x="627677" y="412450"/>
                    <a:pt x="643024" y="393745"/>
                  </a:cubicBezTo>
                  <a:cubicBezTo>
                    <a:pt x="625758" y="412930"/>
                    <a:pt x="603217" y="432114"/>
                    <a:pt x="580195" y="450819"/>
                  </a:cubicBezTo>
                  <a:cubicBezTo>
                    <a:pt x="567725" y="460411"/>
                    <a:pt x="554296" y="464728"/>
                    <a:pt x="539908" y="457534"/>
                  </a:cubicBezTo>
                  <a:cubicBezTo>
                    <a:pt x="508733" y="441707"/>
                    <a:pt x="481875" y="454656"/>
                    <a:pt x="456935" y="470963"/>
                  </a:cubicBezTo>
                  <a:cubicBezTo>
                    <a:pt x="395065" y="512209"/>
                    <a:pt x="373962" y="609091"/>
                    <a:pt x="413291" y="674318"/>
                  </a:cubicBezTo>
                  <a:cubicBezTo>
                    <a:pt x="424321" y="692543"/>
                    <a:pt x="427199" y="709809"/>
                    <a:pt x="425281" y="730912"/>
                  </a:cubicBezTo>
                  <a:cubicBezTo>
                    <a:pt x="421923" y="769761"/>
                    <a:pt x="422403" y="809089"/>
                    <a:pt x="425281" y="848417"/>
                  </a:cubicBezTo>
                  <a:cubicBezTo>
                    <a:pt x="425760" y="857529"/>
                    <a:pt x="430557" y="867601"/>
                    <a:pt x="419046" y="873836"/>
                  </a:cubicBezTo>
                  <a:cubicBezTo>
                    <a:pt x="355258" y="781271"/>
                    <a:pt x="325522" y="679114"/>
                    <a:pt x="327440" y="566405"/>
                  </a:cubicBezTo>
                  <a:cubicBezTo>
                    <a:pt x="329358" y="469044"/>
                    <a:pt x="357176" y="380316"/>
                    <a:pt x="408495" y="298783"/>
                  </a:cubicBezTo>
                  <a:cubicBezTo>
                    <a:pt x="417607" y="284394"/>
                    <a:pt x="410413" y="277680"/>
                    <a:pt x="403218" y="270965"/>
                  </a:cubicBezTo>
                  <a:cubicBezTo>
                    <a:pt x="383554" y="252260"/>
                    <a:pt x="353339" y="255138"/>
                    <a:pt x="329838" y="275761"/>
                  </a:cubicBezTo>
                  <a:cubicBezTo>
                    <a:pt x="292908" y="307895"/>
                    <a:pt x="275642" y="352979"/>
                    <a:pt x="253100" y="394705"/>
                  </a:cubicBezTo>
                  <a:cubicBezTo>
                    <a:pt x="229120" y="439309"/>
                    <a:pt x="200343" y="479596"/>
                    <a:pt x="156698" y="506934"/>
                  </a:cubicBezTo>
                  <a:cubicBezTo>
                    <a:pt x="100584" y="541945"/>
                    <a:pt x="41592" y="528037"/>
                    <a:pt x="7060" y="471442"/>
                  </a:cubicBezTo>
                  <a:cubicBezTo>
                    <a:pt x="3223" y="465208"/>
                    <a:pt x="-2053" y="458493"/>
                    <a:pt x="825" y="447462"/>
                  </a:cubicBezTo>
                  <a:cubicBezTo>
                    <a:pt x="11376" y="450340"/>
                    <a:pt x="21928" y="453217"/>
                    <a:pt x="32479" y="456095"/>
                  </a:cubicBezTo>
                  <a:cubicBezTo>
                    <a:pt x="63174" y="465208"/>
                    <a:pt x="90992" y="456095"/>
                    <a:pt x="110656" y="430196"/>
                  </a:cubicBezTo>
                  <a:cubicBezTo>
                    <a:pt x="137035" y="395664"/>
                    <a:pt x="146627" y="354897"/>
                    <a:pt x="157178" y="314130"/>
                  </a:cubicBezTo>
                  <a:cubicBezTo>
                    <a:pt x="176363" y="240270"/>
                    <a:pt x="188353" y="164491"/>
                    <a:pt x="223365" y="95907"/>
                  </a:cubicBezTo>
                  <a:cubicBezTo>
                    <a:pt x="252141" y="39313"/>
                    <a:pt x="296265" y="5261"/>
                    <a:pt x="361013" y="464"/>
                  </a:cubicBezTo>
                  <a:cubicBezTo>
                    <a:pt x="420485" y="-3852"/>
                    <a:pt x="463170" y="22047"/>
                    <a:pt x="492426" y="72886"/>
                  </a:cubicBezTo>
                  <a:cubicBezTo>
                    <a:pt x="505855" y="95907"/>
                    <a:pt x="515927" y="119888"/>
                    <a:pt x="521203" y="145787"/>
                  </a:cubicBezTo>
                  <a:cubicBezTo>
                    <a:pt x="525040" y="164971"/>
                    <a:pt x="531275" y="164971"/>
                    <a:pt x="546143" y="154420"/>
                  </a:cubicBezTo>
                  <a:cubicBezTo>
                    <a:pt x="633432" y="91591"/>
                    <a:pt x="732232" y="58977"/>
                    <a:pt x="838705" y="60895"/>
                  </a:cubicBezTo>
                  <a:cubicBezTo>
                    <a:pt x="1021917" y="63773"/>
                    <a:pt x="1166760" y="142429"/>
                    <a:pt x="1268437" y="296384"/>
                  </a:cubicBezTo>
                  <a:cubicBezTo>
                    <a:pt x="1301051" y="345784"/>
                    <a:pt x="1321674" y="400940"/>
                    <a:pt x="1337501" y="459452"/>
                  </a:cubicBezTo>
                  <a:cubicBezTo>
                    <a:pt x="1360042" y="447462"/>
                    <a:pt x="1381145" y="434992"/>
                    <a:pt x="1403207" y="425879"/>
                  </a:cubicBezTo>
                  <a:cubicBezTo>
                    <a:pt x="1507283" y="382235"/>
                    <a:pt x="1590736" y="420124"/>
                    <a:pt x="1620951" y="529475"/>
                  </a:cubicBezTo>
                  <a:cubicBezTo>
                    <a:pt x="1632941" y="572161"/>
                    <a:pt x="1617594" y="613887"/>
                    <a:pt x="1599848" y="654174"/>
                  </a:cubicBezTo>
                  <a:cubicBezTo>
                    <a:pt x="1566275" y="731392"/>
                    <a:pt x="1512079" y="797098"/>
                    <a:pt x="1476109" y="872877"/>
                  </a:cubicBezTo>
                  <a:cubicBezTo>
                    <a:pt x="1460761" y="904531"/>
                    <a:pt x="1441576" y="936186"/>
                    <a:pt x="1457883" y="974554"/>
                  </a:cubicBezTo>
                  <a:cubicBezTo>
                    <a:pt x="1467955" y="997576"/>
                    <a:pt x="1486180" y="1009566"/>
                    <a:pt x="1507283" y="1019638"/>
                  </a:cubicBezTo>
                  <a:cubicBezTo>
                    <a:pt x="1516876" y="1023954"/>
                    <a:pt x="1528866" y="1030189"/>
                    <a:pt x="1507763" y="1036424"/>
                  </a:cubicBezTo>
                  <a:cubicBezTo>
                    <a:pt x="1484741" y="1044578"/>
                    <a:pt x="1458843" y="1044578"/>
                    <a:pt x="1433423" y="1036904"/>
                  </a:cubicBezTo>
                  <a:close/>
                </a:path>
              </a:pathLst>
            </a:custGeom>
            <a:solidFill>
              <a:srgbClr val="3D1B0F"/>
            </a:solidFill>
            <a:ln w="479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E93E90B-9B02-4EA8-A7D7-A7233A0293E2}"/>
                </a:ext>
              </a:extLst>
            </p:cNvPr>
            <p:cNvSpPr/>
            <p:nvPr/>
          </p:nvSpPr>
          <p:spPr>
            <a:xfrm>
              <a:off x="6821725" y="1441152"/>
              <a:ext cx="1097111" cy="1146500"/>
            </a:xfrm>
            <a:custGeom>
              <a:avLst/>
              <a:gdLst>
                <a:gd name="connsiteX0" fmla="*/ 320305 w 1097111"/>
                <a:gd name="connsiteY0" fmla="*/ 500234 h 1146500"/>
                <a:gd name="connsiteX1" fmla="*/ 321264 w 1097111"/>
                <a:gd name="connsiteY1" fmla="*/ 335248 h 1146500"/>
                <a:gd name="connsiteX2" fmla="*/ 311672 w 1097111"/>
                <a:gd name="connsiteY2" fmla="*/ 311747 h 1146500"/>
                <a:gd name="connsiteX3" fmla="*/ 357235 w 1097111"/>
                <a:gd name="connsiteY3" fmla="*/ 89208 h 1146500"/>
                <a:gd name="connsiteX4" fmla="*/ 447402 w 1097111"/>
                <a:gd name="connsiteY4" fmla="*/ 78656 h 1146500"/>
                <a:gd name="connsiteX5" fmla="*/ 474740 w 1097111"/>
                <a:gd name="connsiteY5" fmla="*/ 73381 h 1146500"/>
                <a:gd name="connsiteX6" fmla="*/ 568743 w 1097111"/>
                <a:gd name="connsiteY6" fmla="*/ 0 h 1146500"/>
                <a:gd name="connsiteX7" fmla="*/ 485291 w 1097111"/>
                <a:gd name="connsiteY7" fmla="*/ 94963 h 1146500"/>
                <a:gd name="connsiteX8" fmla="*/ 569702 w 1097111"/>
                <a:gd name="connsiteY8" fmla="*/ 112229 h 1146500"/>
                <a:gd name="connsiteX9" fmla="*/ 587448 w 1097111"/>
                <a:gd name="connsiteY9" fmla="*/ 100239 h 1146500"/>
                <a:gd name="connsiteX10" fmla="*/ 625817 w 1097111"/>
                <a:gd name="connsiteY10" fmla="*/ 38848 h 1146500"/>
                <a:gd name="connsiteX11" fmla="*/ 598479 w 1097111"/>
                <a:gd name="connsiteY11" fmla="*/ 104555 h 1146500"/>
                <a:gd name="connsiteX12" fmla="*/ 608071 w 1097111"/>
                <a:gd name="connsiteY12" fmla="*/ 126617 h 1146500"/>
                <a:gd name="connsiteX13" fmla="*/ 689605 w 1097111"/>
                <a:gd name="connsiteY13" fmla="*/ 103596 h 1146500"/>
                <a:gd name="connsiteX14" fmla="*/ 744281 w 1097111"/>
                <a:gd name="connsiteY14" fmla="*/ 43645 h 1146500"/>
                <a:gd name="connsiteX15" fmla="*/ 706871 w 1097111"/>
                <a:gd name="connsiteY15" fmla="*/ 133332 h 1146500"/>
                <a:gd name="connsiteX16" fmla="*/ 719821 w 1097111"/>
                <a:gd name="connsiteY16" fmla="*/ 162109 h 1146500"/>
                <a:gd name="connsiteX17" fmla="*/ 771139 w 1097111"/>
                <a:gd name="connsiteY17" fmla="*/ 181773 h 1146500"/>
                <a:gd name="connsiteX18" fmla="*/ 796079 w 1097111"/>
                <a:gd name="connsiteY18" fmla="*/ 171701 h 1146500"/>
                <a:gd name="connsiteX19" fmla="*/ 833009 w 1097111"/>
                <a:gd name="connsiteY19" fmla="*/ 96402 h 1146500"/>
                <a:gd name="connsiteX20" fmla="*/ 824856 w 1097111"/>
                <a:gd name="connsiteY20" fmla="*/ 180334 h 1146500"/>
                <a:gd name="connsiteX21" fmla="*/ 840203 w 1097111"/>
                <a:gd name="connsiteY21" fmla="*/ 207192 h 1146500"/>
                <a:gd name="connsiteX22" fmla="*/ 918380 w 1097111"/>
                <a:gd name="connsiteY22" fmla="*/ 237887 h 1146500"/>
                <a:gd name="connsiteX23" fmla="*/ 941401 w 1097111"/>
                <a:gd name="connsiteY23" fmla="*/ 230213 h 1146500"/>
                <a:gd name="connsiteX24" fmla="*/ 980249 w 1097111"/>
                <a:gd name="connsiteY24" fmla="*/ 166425 h 1146500"/>
                <a:gd name="connsiteX25" fmla="*/ 993679 w 1097111"/>
                <a:gd name="connsiteY25" fmla="*/ 282971 h 1146500"/>
                <a:gd name="connsiteX26" fmla="*/ 1012863 w 1097111"/>
                <a:gd name="connsiteY26" fmla="*/ 309349 h 1146500"/>
                <a:gd name="connsiteX27" fmla="*/ 1032527 w 1097111"/>
                <a:gd name="connsiteY27" fmla="*/ 318462 h 1146500"/>
                <a:gd name="connsiteX28" fmla="*/ 1096795 w 1097111"/>
                <a:gd name="connsiteY28" fmla="*/ 418700 h 1146500"/>
                <a:gd name="connsiteX29" fmla="*/ 961545 w 1097111"/>
                <a:gd name="connsiteY29" fmla="*/ 586085 h 1146500"/>
                <a:gd name="connsiteX30" fmla="*/ 943799 w 1097111"/>
                <a:gd name="connsiteY30" fmla="*/ 591840 h 1146500"/>
                <a:gd name="connsiteX31" fmla="*/ 825815 w 1097111"/>
                <a:gd name="connsiteY31" fmla="*/ 709824 h 1146500"/>
                <a:gd name="connsiteX32" fmla="*/ 730852 w 1097111"/>
                <a:gd name="connsiteY32" fmla="*/ 762102 h 1146500"/>
                <a:gd name="connsiteX33" fmla="*/ 686248 w 1097111"/>
                <a:gd name="connsiteY33" fmla="*/ 776970 h 1146500"/>
                <a:gd name="connsiteX34" fmla="*/ 635889 w 1097111"/>
                <a:gd name="connsiteY34" fmla="*/ 818696 h 1146500"/>
                <a:gd name="connsiteX35" fmla="*/ 603755 w 1097111"/>
                <a:gd name="connsiteY35" fmla="*/ 897352 h 1146500"/>
                <a:gd name="connsiteX36" fmla="*/ 613827 w 1097111"/>
                <a:gd name="connsiteY36" fmla="*/ 936201 h 1146500"/>
                <a:gd name="connsiteX37" fmla="*/ 801834 w 1097111"/>
                <a:gd name="connsiteY37" fmla="*/ 1097350 h 1146500"/>
                <a:gd name="connsiteX38" fmla="*/ 838285 w 1097111"/>
                <a:gd name="connsiteY38" fmla="*/ 1142434 h 1146500"/>
                <a:gd name="connsiteX39" fmla="*/ 813345 w 1097111"/>
                <a:gd name="connsiteY39" fmla="*/ 1143393 h 1146500"/>
                <a:gd name="connsiteX40" fmla="*/ 582172 w 1097111"/>
                <a:gd name="connsiteY40" fmla="*/ 1071931 h 1146500"/>
                <a:gd name="connsiteX41" fmla="*/ 300641 w 1097111"/>
                <a:gd name="connsiteY41" fmla="*/ 956824 h 1146500"/>
                <a:gd name="connsiteX42" fmla="*/ 17191 w 1097111"/>
                <a:gd name="connsiteY42" fmla="*/ 811502 h 1146500"/>
                <a:gd name="connsiteX43" fmla="*/ 884 w 1097111"/>
                <a:gd name="connsiteY43" fmla="*/ 789440 h 1146500"/>
                <a:gd name="connsiteX44" fmla="*/ 268027 w 1097111"/>
                <a:gd name="connsiteY44" fmla="*/ 803828 h 1146500"/>
                <a:gd name="connsiteX45" fmla="*/ 270425 w 1097111"/>
                <a:gd name="connsiteY45" fmla="*/ 804787 h 1146500"/>
                <a:gd name="connsiteX46" fmla="*/ 352919 w 1097111"/>
                <a:gd name="connsiteY46" fmla="*/ 763061 h 1146500"/>
                <a:gd name="connsiteX47" fmla="*/ 382175 w 1097111"/>
                <a:gd name="connsiteY47" fmla="*/ 693518 h 1146500"/>
                <a:gd name="connsiteX48" fmla="*/ 382654 w 1097111"/>
                <a:gd name="connsiteY48" fmla="*/ 665700 h 1146500"/>
                <a:gd name="connsiteX49" fmla="*/ 325580 w 1097111"/>
                <a:gd name="connsiteY49" fmla="*/ 511745 h 1146500"/>
                <a:gd name="connsiteX50" fmla="*/ 320305 w 1097111"/>
                <a:gd name="connsiteY50" fmla="*/ 500234 h 114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97111" h="1146500">
                  <a:moveTo>
                    <a:pt x="320305" y="500234"/>
                  </a:moveTo>
                  <a:cubicBezTo>
                    <a:pt x="316948" y="445079"/>
                    <a:pt x="313111" y="390403"/>
                    <a:pt x="321264" y="335248"/>
                  </a:cubicBezTo>
                  <a:cubicBezTo>
                    <a:pt x="322703" y="325176"/>
                    <a:pt x="315988" y="318941"/>
                    <a:pt x="311672" y="311747"/>
                  </a:cubicBezTo>
                  <a:cubicBezTo>
                    <a:pt x="264670" y="237887"/>
                    <a:pt x="285293" y="133811"/>
                    <a:pt x="357235" y="89208"/>
                  </a:cubicBezTo>
                  <a:cubicBezTo>
                    <a:pt x="384573" y="72421"/>
                    <a:pt x="414308" y="57553"/>
                    <a:pt x="447402" y="78656"/>
                  </a:cubicBezTo>
                  <a:cubicBezTo>
                    <a:pt x="457953" y="85850"/>
                    <a:pt x="466107" y="81054"/>
                    <a:pt x="474740" y="73381"/>
                  </a:cubicBezTo>
                  <a:cubicBezTo>
                    <a:pt x="504475" y="47482"/>
                    <a:pt x="535171" y="22062"/>
                    <a:pt x="568743" y="0"/>
                  </a:cubicBezTo>
                  <a:cubicBezTo>
                    <a:pt x="541885" y="30695"/>
                    <a:pt x="515027" y="61390"/>
                    <a:pt x="485291" y="94963"/>
                  </a:cubicBezTo>
                  <a:cubicBezTo>
                    <a:pt x="515986" y="101198"/>
                    <a:pt x="542844" y="106474"/>
                    <a:pt x="569702" y="112229"/>
                  </a:cubicBezTo>
                  <a:cubicBezTo>
                    <a:pt x="580254" y="114627"/>
                    <a:pt x="583611" y="107433"/>
                    <a:pt x="587448" y="100239"/>
                  </a:cubicBezTo>
                  <a:cubicBezTo>
                    <a:pt x="598959" y="79136"/>
                    <a:pt x="609990" y="58033"/>
                    <a:pt x="625817" y="38848"/>
                  </a:cubicBezTo>
                  <a:cubicBezTo>
                    <a:pt x="616705" y="60911"/>
                    <a:pt x="608071" y="82973"/>
                    <a:pt x="598479" y="104555"/>
                  </a:cubicBezTo>
                  <a:cubicBezTo>
                    <a:pt x="593204" y="116545"/>
                    <a:pt x="594163" y="122301"/>
                    <a:pt x="608071" y="126617"/>
                  </a:cubicBezTo>
                  <a:cubicBezTo>
                    <a:pt x="657472" y="142444"/>
                    <a:pt x="657472" y="142924"/>
                    <a:pt x="689605" y="103596"/>
                  </a:cubicBezTo>
                  <a:cubicBezTo>
                    <a:pt x="706392" y="82973"/>
                    <a:pt x="723657" y="61870"/>
                    <a:pt x="744281" y="43645"/>
                  </a:cubicBezTo>
                  <a:cubicBezTo>
                    <a:pt x="731811" y="73860"/>
                    <a:pt x="720780" y="104076"/>
                    <a:pt x="706871" y="133332"/>
                  </a:cubicBezTo>
                  <a:cubicBezTo>
                    <a:pt x="698718" y="150118"/>
                    <a:pt x="703035" y="157312"/>
                    <a:pt x="719821" y="162109"/>
                  </a:cubicBezTo>
                  <a:cubicBezTo>
                    <a:pt x="737566" y="167384"/>
                    <a:pt x="754832" y="174099"/>
                    <a:pt x="771139" y="181773"/>
                  </a:cubicBezTo>
                  <a:cubicBezTo>
                    <a:pt x="784568" y="188008"/>
                    <a:pt x="790803" y="185609"/>
                    <a:pt x="796079" y="171701"/>
                  </a:cubicBezTo>
                  <a:cubicBezTo>
                    <a:pt x="805671" y="145802"/>
                    <a:pt x="817182" y="120862"/>
                    <a:pt x="833009" y="96402"/>
                  </a:cubicBezTo>
                  <a:cubicBezTo>
                    <a:pt x="830611" y="124219"/>
                    <a:pt x="828692" y="152516"/>
                    <a:pt x="824856" y="180334"/>
                  </a:cubicBezTo>
                  <a:cubicBezTo>
                    <a:pt x="822937" y="194242"/>
                    <a:pt x="825815" y="202396"/>
                    <a:pt x="840203" y="207192"/>
                  </a:cubicBezTo>
                  <a:cubicBezTo>
                    <a:pt x="866582" y="216305"/>
                    <a:pt x="892481" y="226856"/>
                    <a:pt x="918380" y="237887"/>
                  </a:cubicBezTo>
                  <a:cubicBezTo>
                    <a:pt x="929890" y="242683"/>
                    <a:pt x="935646" y="240285"/>
                    <a:pt x="941401" y="230213"/>
                  </a:cubicBezTo>
                  <a:cubicBezTo>
                    <a:pt x="952432" y="210549"/>
                    <a:pt x="964902" y="190885"/>
                    <a:pt x="980249" y="166425"/>
                  </a:cubicBezTo>
                  <a:cubicBezTo>
                    <a:pt x="985526" y="209110"/>
                    <a:pt x="990801" y="246040"/>
                    <a:pt x="993679" y="282971"/>
                  </a:cubicBezTo>
                  <a:cubicBezTo>
                    <a:pt x="994638" y="297359"/>
                    <a:pt x="1000873" y="304553"/>
                    <a:pt x="1012863" y="309349"/>
                  </a:cubicBezTo>
                  <a:cubicBezTo>
                    <a:pt x="1019578" y="312227"/>
                    <a:pt x="1025812" y="316064"/>
                    <a:pt x="1032527" y="318462"/>
                  </a:cubicBezTo>
                  <a:cubicBezTo>
                    <a:pt x="1080968" y="334769"/>
                    <a:pt x="1093918" y="375056"/>
                    <a:pt x="1096795" y="418700"/>
                  </a:cubicBezTo>
                  <a:cubicBezTo>
                    <a:pt x="1102071" y="498795"/>
                    <a:pt x="1040681" y="572656"/>
                    <a:pt x="961545" y="586085"/>
                  </a:cubicBezTo>
                  <a:cubicBezTo>
                    <a:pt x="955310" y="587044"/>
                    <a:pt x="948116" y="586085"/>
                    <a:pt x="943799" y="591840"/>
                  </a:cubicBezTo>
                  <a:cubicBezTo>
                    <a:pt x="909747" y="635964"/>
                    <a:pt x="867541" y="672894"/>
                    <a:pt x="825815" y="709824"/>
                  </a:cubicBezTo>
                  <a:cubicBezTo>
                    <a:pt x="794161" y="727090"/>
                    <a:pt x="764905" y="749152"/>
                    <a:pt x="730852" y="762102"/>
                  </a:cubicBezTo>
                  <a:cubicBezTo>
                    <a:pt x="715984" y="767857"/>
                    <a:pt x="701596" y="775531"/>
                    <a:pt x="686248" y="776970"/>
                  </a:cubicBezTo>
                  <a:cubicBezTo>
                    <a:pt x="658910" y="779848"/>
                    <a:pt x="644522" y="793756"/>
                    <a:pt x="635889" y="818696"/>
                  </a:cubicBezTo>
                  <a:cubicBezTo>
                    <a:pt x="626776" y="845554"/>
                    <a:pt x="617664" y="872892"/>
                    <a:pt x="603755" y="897352"/>
                  </a:cubicBezTo>
                  <a:cubicBezTo>
                    <a:pt x="593204" y="916537"/>
                    <a:pt x="599439" y="924690"/>
                    <a:pt x="613827" y="936201"/>
                  </a:cubicBezTo>
                  <a:cubicBezTo>
                    <a:pt x="679054" y="987039"/>
                    <a:pt x="743322" y="1038838"/>
                    <a:pt x="801834" y="1097350"/>
                  </a:cubicBezTo>
                  <a:cubicBezTo>
                    <a:pt x="815264" y="1110779"/>
                    <a:pt x="833968" y="1121331"/>
                    <a:pt x="838285" y="1142434"/>
                  </a:cubicBezTo>
                  <a:cubicBezTo>
                    <a:pt x="830131" y="1150107"/>
                    <a:pt x="821978" y="1144832"/>
                    <a:pt x="813345" y="1143393"/>
                  </a:cubicBezTo>
                  <a:cubicBezTo>
                    <a:pt x="734209" y="1127086"/>
                    <a:pt x="658431" y="1098789"/>
                    <a:pt x="582172" y="1071931"/>
                  </a:cubicBezTo>
                  <a:cubicBezTo>
                    <a:pt x="486730" y="1037878"/>
                    <a:pt x="393206" y="998550"/>
                    <a:pt x="300641" y="956824"/>
                  </a:cubicBezTo>
                  <a:cubicBezTo>
                    <a:pt x="203759" y="913659"/>
                    <a:pt x="107837" y="867137"/>
                    <a:pt x="17191" y="811502"/>
                  </a:cubicBezTo>
                  <a:cubicBezTo>
                    <a:pt x="9037" y="806706"/>
                    <a:pt x="-3433" y="803828"/>
                    <a:pt x="884" y="789440"/>
                  </a:cubicBezTo>
                  <a:cubicBezTo>
                    <a:pt x="90571" y="783205"/>
                    <a:pt x="179299" y="792797"/>
                    <a:pt x="268027" y="803828"/>
                  </a:cubicBezTo>
                  <a:cubicBezTo>
                    <a:pt x="268987" y="803828"/>
                    <a:pt x="269466" y="804308"/>
                    <a:pt x="270425" y="804787"/>
                  </a:cubicBezTo>
                  <a:cubicBezTo>
                    <a:pt x="326540" y="816298"/>
                    <a:pt x="330857" y="814380"/>
                    <a:pt x="352919" y="763061"/>
                  </a:cubicBezTo>
                  <a:cubicBezTo>
                    <a:pt x="362990" y="740040"/>
                    <a:pt x="372582" y="716539"/>
                    <a:pt x="382175" y="693518"/>
                  </a:cubicBezTo>
                  <a:cubicBezTo>
                    <a:pt x="386012" y="684405"/>
                    <a:pt x="387930" y="674333"/>
                    <a:pt x="382654" y="665700"/>
                  </a:cubicBezTo>
                  <a:cubicBezTo>
                    <a:pt x="352439" y="618698"/>
                    <a:pt x="333255" y="567380"/>
                    <a:pt x="325580" y="511745"/>
                  </a:cubicBezTo>
                  <a:cubicBezTo>
                    <a:pt x="324621" y="507428"/>
                    <a:pt x="321744" y="503592"/>
                    <a:pt x="320305" y="500234"/>
                  </a:cubicBezTo>
                  <a:close/>
                </a:path>
              </a:pathLst>
            </a:custGeom>
            <a:solidFill>
              <a:srgbClr val="F0C8A4"/>
            </a:solidFill>
            <a:ln w="479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4BD0F51-FF96-45DB-95C8-B2C369E98F71}"/>
                </a:ext>
              </a:extLst>
            </p:cNvPr>
            <p:cNvSpPr/>
            <p:nvPr/>
          </p:nvSpPr>
          <p:spPr>
            <a:xfrm>
              <a:off x="6563619" y="2228393"/>
              <a:ext cx="1189137" cy="686602"/>
            </a:xfrm>
            <a:custGeom>
              <a:avLst/>
              <a:gdLst>
                <a:gd name="connsiteX0" fmla="*/ 258510 w 1189137"/>
                <a:gd name="connsiteY0" fmla="*/ 1718 h 686602"/>
                <a:gd name="connsiteX1" fmla="*/ 325176 w 1189137"/>
                <a:gd name="connsiteY1" fmla="*/ 44883 h 686602"/>
                <a:gd name="connsiteX2" fmla="*/ 825410 w 1189137"/>
                <a:gd name="connsiteY2" fmla="*/ 269821 h 686602"/>
                <a:gd name="connsiteX3" fmla="*/ 1046511 w 1189137"/>
                <a:gd name="connsiteY3" fmla="*/ 343202 h 686602"/>
                <a:gd name="connsiteX4" fmla="*/ 1095432 w 1189137"/>
                <a:gd name="connsiteY4" fmla="*/ 354712 h 686602"/>
                <a:gd name="connsiteX5" fmla="*/ 1170730 w 1189137"/>
                <a:gd name="connsiteY5" fmla="*/ 453512 h 686602"/>
                <a:gd name="connsiteX6" fmla="*/ 1182241 w 1189137"/>
                <a:gd name="connsiteY6" fmla="*/ 590681 h 686602"/>
                <a:gd name="connsiteX7" fmla="*/ 1169771 w 1189137"/>
                <a:gd name="connsiteY7" fmla="*/ 686603 h 686602"/>
                <a:gd name="connsiteX8" fmla="*/ 528531 w 1189137"/>
                <a:gd name="connsiteY8" fmla="*/ 311547 h 686602"/>
                <a:gd name="connsiteX9" fmla="*/ 104555 w 1189137"/>
                <a:gd name="connsiteY9" fmla="*/ 181093 h 686602"/>
                <a:gd name="connsiteX10" fmla="*/ 0 w 1189137"/>
                <a:gd name="connsiteY10" fmla="*/ 158551 h 686602"/>
                <a:gd name="connsiteX11" fmla="*/ 72421 w 1189137"/>
                <a:gd name="connsiteY11" fmla="*/ 59751 h 686602"/>
                <a:gd name="connsiteX12" fmla="*/ 162588 w 1189137"/>
                <a:gd name="connsiteY12" fmla="*/ 11790 h 686602"/>
                <a:gd name="connsiteX13" fmla="*/ 258510 w 1189137"/>
                <a:gd name="connsiteY13" fmla="*/ 1718 h 68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9137" h="686602">
                  <a:moveTo>
                    <a:pt x="258510" y="1718"/>
                  </a:moveTo>
                  <a:cubicBezTo>
                    <a:pt x="276736" y="22821"/>
                    <a:pt x="302155" y="32414"/>
                    <a:pt x="325176" y="44883"/>
                  </a:cubicBezTo>
                  <a:cubicBezTo>
                    <a:pt x="485846" y="132652"/>
                    <a:pt x="653230" y="206512"/>
                    <a:pt x="825410" y="269821"/>
                  </a:cubicBezTo>
                  <a:cubicBezTo>
                    <a:pt x="898312" y="296679"/>
                    <a:pt x="972171" y="321619"/>
                    <a:pt x="1046511" y="343202"/>
                  </a:cubicBezTo>
                  <a:cubicBezTo>
                    <a:pt x="1062338" y="347998"/>
                    <a:pt x="1079125" y="350875"/>
                    <a:pt x="1095432" y="354712"/>
                  </a:cubicBezTo>
                  <a:cubicBezTo>
                    <a:pt x="1130443" y="380132"/>
                    <a:pt x="1151067" y="416582"/>
                    <a:pt x="1170730" y="453512"/>
                  </a:cubicBezTo>
                  <a:cubicBezTo>
                    <a:pt x="1194232" y="497636"/>
                    <a:pt x="1191833" y="543199"/>
                    <a:pt x="1182241" y="590681"/>
                  </a:cubicBezTo>
                  <a:cubicBezTo>
                    <a:pt x="1176006" y="622335"/>
                    <a:pt x="1181282" y="655428"/>
                    <a:pt x="1169771" y="686603"/>
                  </a:cubicBezTo>
                  <a:cubicBezTo>
                    <a:pt x="974090" y="531209"/>
                    <a:pt x="760184" y="405551"/>
                    <a:pt x="528531" y="311547"/>
                  </a:cubicBezTo>
                  <a:cubicBezTo>
                    <a:pt x="391362" y="255912"/>
                    <a:pt x="250357" y="210349"/>
                    <a:pt x="104555" y="181093"/>
                  </a:cubicBezTo>
                  <a:cubicBezTo>
                    <a:pt x="69544" y="173899"/>
                    <a:pt x="34532" y="166225"/>
                    <a:pt x="0" y="158551"/>
                  </a:cubicBezTo>
                  <a:cubicBezTo>
                    <a:pt x="20623" y="123060"/>
                    <a:pt x="48920" y="93324"/>
                    <a:pt x="72421" y="59751"/>
                  </a:cubicBezTo>
                  <a:cubicBezTo>
                    <a:pt x="94004" y="29056"/>
                    <a:pt x="129495" y="18505"/>
                    <a:pt x="162588" y="11790"/>
                  </a:cubicBezTo>
                  <a:cubicBezTo>
                    <a:pt x="193763" y="6035"/>
                    <a:pt x="225897" y="-4037"/>
                    <a:pt x="258510" y="1718"/>
                  </a:cubicBezTo>
                  <a:close/>
                </a:path>
              </a:pathLst>
            </a:custGeom>
            <a:solidFill>
              <a:schemeClr val="accent3">
                <a:lumMod val="50000"/>
              </a:schemeClr>
            </a:solidFill>
            <a:ln w="479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C457CD20-7CF9-4D8A-BAC3-C6F8ECA96ADD}"/>
                </a:ext>
              </a:extLst>
            </p:cNvPr>
            <p:cNvSpPr/>
            <p:nvPr/>
          </p:nvSpPr>
          <p:spPr>
            <a:xfrm>
              <a:off x="7229319" y="1218762"/>
              <a:ext cx="734458" cy="503921"/>
            </a:xfrm>
            <a:custGeom>
              <a:avLst/>
              <a:gdLst>
                <a:gd name="connsiteX0" fmla="*/ 0 w 734458"/>
                <a:gd name="connsiteY0" fmla="*/ 212798 h 503921"/>
                <a:gd name="connsiteX1" fmla="*/ 46522 w 734458"/>
                <a:gd name="connsiteY1" fmla="*/ 112079 h 503921"/>
                <a:gd name="connsiteX2" fmla="*/ 248918 w 734458"/>
                <a:gd name="connsiteY2" fmla="*/ 4167 h 503921"/>
                <a:gd name="connsiteX3" fmla="*/ 694956 w 734458"/>
                <a:gd name="connsiteY3" fmla="*/ 224308 h 503921"/>
                <a:gd name="connsiteX4" fmla="*/ 699273 w 734458"/>
                <a:gd name="connsiteY4" fmla="*/ 494329 h 503921"/>
                <a:gd name="connsiteX5" fmla="*/ 693517 w 734458"/>
                <a:gd name="connsiteY5" fmla="*/ 503921 h 503921"/>
                <a:gd name="connsiteX6" fmla="*/ 414864 w 734458"/>
                <a:gd name="connsiteY6" fmla="*/ 127906 h 503921"/>
                <a:gd name="connsiteX7" fmla="*/ 0 w 734458"/>
                <a:gd name="connsiteY7" fmla="*/ 212798 h 50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458" h="503921">
                  <a:moveTo>
                    <a:pt x="0" y="212798"/>
                  </a:moveTo>
                  <a:cubicBezTo>
                    <a:pt x="7194" y="172990"/>
                    <a:pt x="23500" y="140856"/>
                    <a:pt x="46522" y="112079"/>
                  </a:cubicBezTo>
                  <a:cubicBezTo>
                    <a:pt x="98320" y="47332"/>
                    <a:pt x="168823" y="16157"/>
                    <a:pt x="248918" y="4167"/>
                  </a:cubicBezTo>
                  <a:cubicBezTo>
                    <a:pt x="421098" y="-21253"/>
                    <a:pt x="611504" y="71792"/>
                    <a:pt x="694956" y="224308"/>
                  </a:cubicBezTo>
                  <a:cubicBezTo>
                    <a:pt x="743397" y="312557"/>
                    <a:pt x="750111" y="403203"/>
                    <a:pt x="699273" y="494329"/>
                  </a:cubicBezTo>
                  <a:cubicBezTo>
                    <a:pt x="697834" y="496727"/>
                    <a:pt x="695916" y="499605"/>
                    <a:pt x="693517" y="503921"/>
                  </a:cubicBezTo>
                  <a:cubicBezTo>
                    <a:pt x="694476" y="306801"/>
                    <a:pt x="585605" y="189776"/>
                    <a:pt x="414864" y="127906"/>
                  </a:cubicBezTo>
                  <a:cubicBezTo>
                    <a:pt x="264745" y="72751"/>
                    <a:pt x="120862" y="87619"/>
                    <a:pt x="0" y="212798"/>
                  </a:cubicBezTo>
                  <a:close/>
                </a:path>
              </a:pathLst>
            </a:custGeom>
            <a:solidFill>
              <a:schemeClr val="accent3">
                <a:lumMod val="75000"/>
              </a:schemeClr>
            </a:solidFill>
            <a:ln w="4795" cap="flat">
              <a:noFill/>
              <a:prstDash val="solid"/>
              <a:miter/>
            </a:ln>
          </p:spPr>
          <p:txBody>
            <a:bodyPr rtlCol="0" anchor="ctr"/>
            <a:lstStyle/>
            <a:p>
              <a:endParaRPr lang="en-US"/>
            </a:p>
          </p:txBody>
        </p:sp>
      </p:grpSp>
      <p:grpSp>
        <p:nvGrpSpPr>
          <p:cNvPr id="64" name="Group 63">
            <a:extLst>
              <a:ext uri="{FF2B5EF4-FFF2-40B4-BE49-F238E27FC236}">
                <a16:creationId xmlns:a16="http://schemas.microsoft.com/office/drawing/2014/main" id="{25EDCDF3-BEDA-4FE9-A810-59C545523737}"/>
              </a:ext>
            </a:extLst>
          </p:cNvPr>
          <p:cNvGrpSpPr/>
          <p:nvPr/>
        </p:nvGrpSpPr>
        <p:grpSpPr>
          <a:xfrm>
            <a:off x="7946663" y="3655474"/>
            <a:ext cx="1571701" cy="1274220"/>
            <a:chOff x="8213001" y="3218811"/>
            <a:chExt cx="1775655" cy="1439571"/>
          </a:xfrm>
        </p:grpSpPr>
        <p:sp>
          <p:nvSpPr>
            <p:cNvPr id="10" name="Freeform: Shape 9">
              <a:extLst>
                <a:ext uri="{FF2B5EF4-FFF2-40B4-BE49-F238E27FC236}">
                  <a16:creationId xmlns:a16="http://schemas.microsoft.com/office/drawing/2014/main" id="{0F8E2EF2-2725-4D95-89B5-65A07C3DC3F9}"/>
                </a:ext>
              </a:extLst>
            </p:cNvPr>
            <p:cNvSpPr/>
            <p:nvPr/>
          </p:nvSpPr>
          <p:spPr>
            <a:xfrm>
              <a:off x="8670942" y="3273142"/>
              <a:ext cx="1128485" cy="806800"/>
            </a:xfrm>
            <a:custGeom>
              <a:avLst/>
              <a:gdLst>
                <a:gd name="connsiteX0" fmla="*/ 1019741 w 1128485"/>
                <a:gd name="connsiteY0" fmla="*/ 736806 h 806800"/>
                <a:gd name="connsiteX1" fmla="*/ 817345 w 1128485"/>
                <a:gd name="connsiteY1" fmla="*/ 792921 h 806800"/>
                <a:gd name="connsiteX2" fmla="*/ 761710 w 1128485"/>
                <a:gd name="connsiteY2" fmla="*/ 784767 h 806800"/>
                <a:gd name="connsiteX3" fmla="*/ 424064 w 1128485"/>
                <a:gd name="connsiteY3" fmla="*/ 702754 h 806800"/>
                <a:gd name="connsiteX4" fmla="*/ 385215 w 1128485"/>
                <a:gd name="connsiteY4" fmla="*/ 703233 h 806800"/>
                <a:gd name="connsiteX5" fmla="*/ 302723 w 1128485"/>
                <a:gd name="connsiteY5" fmla="*/ 732010 h 806800"/>
                <a:gd name="connsiteX6" fmla="*/ 289773 w 1128485"/>
                <a:gd name="connsiteY6" fmla="*/ 766542 h 806800"/>
                <a:gd name="connsiteX7" fmla="*/ 213515 w 1128485"/>
                <a:gd name="connsiteY7" fmla="*/ 753113 h 806800"/>
                <a:gd name="connsiteX8" fmla="*/ 63876 w 1128485"/>
                <a:gd name="connsiteY8" fmla="*/ 710427 h 806800"/>
                <a:gd name="connsiteX9" fmla="*/ 42774 w 1128485"/>
                <a:gd name="connsiteY9" fmla="*/ 710427 h 806800"/>
                <a:gd name="connsiteX10" fmla="*/ 5364 w 1128485"/>
                <a:gd name="connsiteY10" fmla="*/ 695080 h 806800"/>
                <a:gd name="connsiteX11" fmla="*/ 18313 w 1128485"/>
                <a:gd name="connsiteY11" fmla="*/ 646639 h 806800"/>
                <a:gd name="connsiteX12" fmla="*/ 75387 w 1128485"/>
                <a:gd name="connsiteY12" fmla="*/ 574698 h 806800"/>
                <a:gd name="connsiteX13" fmla="*/ 160758 w 1128485"/>
                <a:gd name="connsiteY13" fmla="*/ 454315 h 806800"/>
                <a:gd name="connsiteX14" fmla="*/ 174667 w 1128485"/>
                <a:gd name="connsiteY14" fmla="*/ 443764 h 806800"/>
                <a:gd name="connsiteX15" fmla="*/ 206800 w 1128485"/>
                <a:gd name="connsiteY15" fmla="*/ 461989 h 806800"/>
                <a:gd name="connsiteX16" fmla="*/ 298885 w 1128485"/>
                <a:gd name="connsiteY16" fmla="*/ 430335 h 806800"/>
                <a:gd name="connsiteX17" fmla="*/ 318070 w 1128485"/>
                <a:gd name="connsiteY17" fmla="*/ 405395 h 806800"/>
                <a:gd name="connsiteX18" fmla="*/ 473944 w 1128485"/>
                <a:gd name="connsiteY18" fmla="*/ 164630 h 806800"/>
                <a:gd name="connsiteX19" fmla="*/ 537253 w 1128485"/>
                <a:gd name="connsiteY19" fmla="*/ 123863 h 806800"/>
                <a:gd name="connsiteX20" fmla="*/ 565550 w 1128485"/>
                <a:gd name="connsiteY20" fmla="*/ 87413 h 806800"/>
                <a:gd name="connsiteX21" fmla="*/ 746842 w 1128485"/>
                <a:gd name="connsiteY21" fmla="*/ 2522 h 806800"/>
                <a:gd name="connsiteX22" fmla="*/ 726699 w 1128485"/>
                <a:gd name="connsiteY22" fmla="*/ 23624 h 806800"/>
                <a:gd name="connsiteX23" fmla="*/ 616388 w 1128485"/>
                <a:gd name="connsiteY23" fmla="*/ 117149 h 806800"/>
                <a:gd name="connsiteX24" fmla="*/ 741567 w 1128485"/>
                <a:gd name="connsiteY24" fmla="*/ 91250 h 806800"/>
                <a:gd name="connsiteX25" fmla="*/ 889287 w 1128485"/>
                <a:gd name="connsiteY25" fmla="*/ 109475 h 806800"/>
                <a:gd name="connsiteX26" fmla="*/ 971780 w 1128485"/>
                <a:gd name="connsiteY26" fmla="*/ 209714 h 806800"/>
                <a:gd name="connsiteX27" fmla="*/ 960269 w 1128485"/>
                <a:gd name="connsiteY27" fmla="*/ 250481 h 806800"/>
                <a:gd name="connsiteX28" fmla="*/ 943962 w 1128485"/>
                <a:gd name="connsiteY28" fmla="*/ 302279 h 806800"/>
                <a:gd name="connsiteX29" fmla="*/ 1059549 w 1128485"/>
                <a:gd name="connsiteY29" fmla="*/ 433212 h 806800"/>
                <a:gd name="connsiteX30" fmla="*/ 1113265 w 1128485"/>
                <a:gd name="connsiteY30" fmla="*/ 452876 h 806800"/>
                <a:gd name="connsiteX31" fmla="*/ 1122858 w 1128485"/>
                <a:gd name="connsiteY31" fmla="*/ 479735 h 806800"/>
                <a:gd name="connsiteX32" fmla="*/ 858112 w 1128485"/>
                <a:gd name="connsiteY32" fmla="*/ 726255 h 806800"/>
                <a:gd name="connsiteX33" fmla="*/ 994321 w 1128485"/>
                <a:gd name="connsiteY33" fmla="*/ 730571 h 806800"/>
                <a:gd name="connsiteX34" fmla="*/ 1019741 w 1128485"/>
                <a:gd name="connsiteY34" fmla="*/ 736806 h 80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28485" h="806800">
                  <a:moveTo>
                    <a:pt x="1019741" y="736806"/>
                  </a:moveTo>
                  <a:cubicBezTo>
                    <a:pt x="979933" y="798196"/>
                    <a:pt x="883531" y="825534"/>
                    <a:pt x="817345" y="792921"/>
                  </a:cubicBezTo>
                  <a:cubicBezTo>
                    <a:pt x="799120" y="783808"/>
                    <a:pt x="782334" y="782369"/>
                    <a:pt x="761710" y="784767"/>
                  </a:cubicBezTo>
                  <a:cubicBezTo>
                    <a:pt x="640369" y="796757"/>
                    <a:pt x="521425" y="791482"/>
                    <a:pt x="424064" y="702754"/>
                  </a:cubicBezTo>
                  <a:cubicBezTo>
                    <a:pt x="409676" y="689804"/>
                    <a:pt x="397206" y="698917"/>
                    <a:pt x="385215" y="703233"/>
                  </a:cubicBezTo>
                  <a:cubicBezTo>
                    <a:pt x="357398" y="712825"/>
                    <a:pt x="331020" y="724336"/>
                    <a:pt x="302723" y="732010"/>
                  </a:cubicBezTo>
                  <a:cubicBezTo>
                    <a:pt x="283538" y="737286"/>
                    <a:pt x="285457" y="752154"/>
                    <a:pt x="289773" y="766542"/>
                  </a:cubicBezTo>
                  <a:cubicBezTo>
                    <a:pt x="262915" y="772297"/>
                    <a:pt x="238455" y="759828"/>
                    <a:pt x="213515" y="753113"/>
                  </a:cubicBezTo>
                  <a:cubicBezTo>
                    <a:pt x="163635" y="739684"/>
                    <a:pt x="113276" y="727214"/>
                    <a:pt x="63876" y="710427"/>
                  </a:cubicBezTo>
                  <a:cubicBezTo>
                    <a:pt x="56682" y="708029"/>
                    <a:pt x="49968" y="708509"/>
                    <a:pt x="42774" y="710427"/>
                  </a:cubicBezTo>
                  <a:cubicBezTo>
                    <a:pt x="27905" y="711387"/>
                    <a:pt x="15915" y="704672"/>
                    <a:pt x="5364" y="695080"/>
                  </a:cubicBezTo>
                  <a:cubicBezTo>
                    <a:pt x="-7586" y="674457"/>
                    <a:pt x="5364" y="660548"/>
                    <a:pt x="18313" y="646639"/>
                  </a:cubicBezTo>
                  <a:cubicBezTo>
                    <a:pt x="44692" y="628414"/>
                    <a:pt x="57162" y="599158"/>
                    <a:pt x="75387" y="574698"/>
                  </a:cubicBezTo>
                  <a:cubicBezTo>
                    <a:pt x="104643" y="534890"/>
                    <a:pt x="131981" y="494123"/>
                    <a:pt x="160758" y="454315"/>
                  </a:cubicBezTo>
                  <a:cubicBezTo>
                    <a:pt x="164115" y="449519"/>
                    <a:pt x="166033" y="442325"/>
                    <a:pt x="174667" y="443764"/>
                  </a:cubicBezTo>
                  <a:cubicBezTo>
                    <a:pt x="178024" y="462948"/>
                    <a:pt x="186177" y="470622"/>
                    <a:pt x="206800" y="461989"/>
                  </a:cubicBezTo>
                  <a:cubicBezTo>
                    <a:pt x="237016" y="449999"/>
                    <a:pt x="268191" y="440886"/>
                    <a:pt x="298885" y="430335"/>
                  </a:cubicBezTo>
                  <a:cubicBezTo>
                    <a:pt x="310396" y="426498"/>
                    <a:pt x="317111" y="417865"/>
                    <a:pt x="318070" y="405395"/>
                  </a:cubicBezTo>
                  <a:cubicBezTo>
                    <a:pt x="329101" y="298921"/>
                    <a:pt x="394328" y="226980"/>
                    <a:pt x="473944" y="164630"/>
                  </a:cubicBezTo>
                  <a:cubicBezTo>
                    <a:pt x="493608" y="149283"/>
                    <a:pt x="515670" y="136333"/>
                    <a:pt x="537253" y="123863"/>
                  </a:cubicBezTo>
                  <a:cubicBezTo>
                    <a:pt x="552120" y="115230"/>
                    <a:pt x="557875" y="101322"/>
                    <a:pt x="565550" y="87413"/>
                  </a:cubicBezTo>
                  <a:cubicBezTo>
                    <a:pt x="603919" y="21706"/>
                    <a:pt x="670584" y="-9469"/>
                    <a:pt x="746842" y="2522"/>
                  </a:cubicBezTo>
                  <a:cubicBezTo>
                    <a:pt x="746363" y="15471"/>
                    <a:pt x="735332" y="18828"/>
                    <a:pt x="726699" y="23624"/>
                  </a:cubicBezTo>
                  <a:cubicBezTo>
                    <a:pt x="670105" y="57677"/>
                    <a:pt x="641807" y="81178"/>
                    <a:pt x="616388" y="117149"/>
                  </a:cubicBezTo>
                  <a:cubicBezTo>
                    <a:pt x="659074" y="106597"/>
                    <a:pt x="699361" y="96046"/>
                    <a:pt x="741567" y="91250"/>
                  </a:cubicBezTo>
                  <a:cubicBezTo>
                    <a:pt x="792405" y="85494"/>
                    <a:pt x="842285" y="87413"/>
                    <a:pt x="889287" y="109475"/>
                  </a:cubicBezTo>
                  <a:cubicBezTo>
                    <a:pt x="932452" y="129619"/>
                    <a:pt x="959790" y="163671"/>
                    <a:pt x="971780" y="209714"/>
                  </a:cubicBezTo>
                  <a:cubicBezTo>
                    <a:pt x="976097" y="225541"/>
                    <a:pt x="974178" y="239450"/>
                    <a:pt x="960269" y="250481"/>
                  </a:cubicBezTo>
                  <a:cubicBezTo>
                    <a:pt x="943003" y="263910"/>
                    <a:pt x="940126" y="281655"/>
                    <a:pt x="943962" y="302279"/>
                  </a:cubicBezTo>
                  <a:cubicBezTo>
                    <a:pt x="956433" y="368945"/>
                    <a:pt x="1001996" y="406354"/>
                    <a:pt x="1059549" y="433212"/>
                  </a:cubicBezTo>
                  <a:cubicBezTo>
                    <a:pt x="1076815" y="441366"/>
                    <a:pt x="1095040" y="447121"/>
                    <a:pt x="1113265" y="452876"/>
                  </a:cubicBezTo>
                  <a:cubicBezTo>
                    <a:pt x="1127654" y="457673"/>
                    <a:pt x="1133889" y="466785"/>
                    <a:pt x="1122858" y="479735"/>
                  </a:cubicBezTo>
                  <a:cubicBezTo>
                    <a:pt x="1045640" y="573259"/>
                    <a:pt x="974178" y="673498"/>
                    <a:pt x="858112" y="726255"/>
                  </a:cubicBezTo>
                  <a:cubicBezTo>
                    <a:pt x="903675" y="734408"/>
                    <a:pt x="949239" y="732010"/>
                    <a:pt x="994321" y="730571"/>
                  </a:cubicBezTo>
                  <a:cubicBezTo>
                    <a:pt x="1003434" y="730571"/>
                    <a:pt x="1013506" y="725295"/>
                    <a:pt x="1019741" y="736806"/>
                  </a:cubicBezTo>
                  <a:close/>
                </a:path>
              </a:pathLst>
            </a:custGeom>
            <a:solidFill>
              <a:srgbClr val="F0C8A4"/>
            </a:solidFill>
            <a:ln w="479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C690DDE-8401-40A7-A9CE-182DED15F724}"/>
                </a:ext>
              </a:extLst>
            </p:cNvPr>
            <p:cNvSpPr/>
            <p:nvPr/>
          </p:nvSpPr>
          <p:spPr>
            <a:xfrm>
              <a:off x="9265268" y="3218811"/>
              <a:ext cx="723388" cy="795086"/>
            </a:xfrm>
            <a:custGeom>
              <a:avLst/>
              <a:gdLst>
                <a:gd name="connsiteX0" fmla="*/ 425415 w 723388"/>
                <a:gd name="connsiteY0" fmla="*/ 791137 h 795086"/>
                <a:gd name="connsiteX1" fmla="*/ 260428 w 723388"/>
                <a:gd name="connsiteY1" fmla="*/ 790178 h 795086"/>
                <a:gd name="connsiteX2" fmla="*/ 238846 w 723388"/>
                <a:gd name="connsiteY2" fmla="*/ 784423 h 795086"/>
                <a:gd name="connsiteX3" fmla="*/ 529490 w 723388"/>
                <a:gd name="connsiteY3" fmla="*/ 522555 h 795086"/>
                <a:gd name="connsiteX4" fmla="*/ 509347 w 723388"/>
                <a:gd name="connsiteY4" fmla="*/ 513443 h 795086"/>
                <a:gd name="connsiteX5" fmla="*/ 388005 w 723388"/>
                <a:gd name="connsiteY5" fmla="*/ 447736 h 795086"/>
                <a:gd name="connsiteX6" fmla="*/ 339085 w 723388"/>
                <a:gd name="connsiteY6" fmla="*/ 338864 h 795086"/>
                <a:gd name="connsiteX7" fmla="*/ 360667 w 723388"/>
                <a:gd name="connsiteY7" fmla="*/ 298577 h 795086"/>
                <a:gd name="connsiteX8" fmla="*/ 370739 w 723388"/>
                <a:gd name="connsiteY8" fmla="*/ 269321 h 795086"/>
                <a:gd name="connsiteX9" fmla="*/ 216304 w 723388"/>
                <a:gd name="connsiteY9" fmla="*/ 152296 h 795086"/>
                <a:gd name="connsiteX10" fmla="*/ 16306 w 723388"/>
                <a:gd name="connsiteY10" fmla="*/ 182991 h 795086"/>
                <a:gd name="connsiteX11" fmla="*/ 0 w 723388"/>
                <a:gd name="connsiteY11" fmla="*/ 187307 h 795086"/>
                <a:gd name="connsiteX12" fmla="*/ 53237 w 723388"/>
                <a:gd name="connsiteY12" fmla="*/ 124958 h 795086"/>
                <a:gd name="connsiteX13" fmla="*/ 151557 w 723388"/>
                <a:gd name="connsiteY13" fmla="*/ 57333 h 795086"/>
                <a:gd name="connsiteX14" fmla="*/ 275296 w 723388"/>
                <a:gd name="connsiteY14" fmla="*/ 14168 h 795086"/>
                <a:gd name="connsiteX15" fmla="*/ 590401 w 723388"/>
                <a:gd name="connsiteY15" fmla="*/ 101457 h 795086"/>
                <a:gd name="connsiteX16" fmla="*/ 718936 w 723388"/>
                <a:gd name="connsiteY16" fmla="*/ 477952 h 795086"/>
                <a:gd name="connsiteX17" fmla="*/ 718936 w 723388"/>
                <a:gd name="connsiteY17" fmla="*/ 503851 h 795086"/>
                <a:gd name="connsiteX18" fmla="*/ 601432 w 723388"/>
                <a:gd name="connsiteY18" fmla="*/ 736941 h 795086"/>
                <a:gd name="connsiteX19" fmla="*/ 447477 w 723388"/>
                <a:gd name="connsiteY19" fmla="*/ 785862 h 795086"/>
                <a:gd name="connsiteX20" fmla="*/ 425415 w 723388"/>
                <a:gd name="connsiteY20" fmla="*/ 791137 h 79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3388" h="795086">
                  <a:moveTo>
                    <a:pt x="425415" y="791137"/>
                  </a:moveTo>
                  <a:cubicBezTo>
                    <a:pt x="370259" y="794015"/>
                    <a:pt x="315584" y="798811"/>
                    <a:pt x="260428" y="790178"/>
                  </a:cubicBezTo>
                  <a:cubicBezTo>
                    <a:pt x="253714" y="789219"/>
                    <a:pt x="247000" y="788260"/>
                    <a:pt x="238846" y="784423"/>
                  </a:cubicBezTo>
                  <a:cubicBezTo>
                    <a:pt x="369301" y="733584"/>
                    <a:pt x="443640" y="622315"/>
                    <a:pt x="529490" y="522555"/>
                  </a:cubicBezTo>
                  <a:cubicBezTo>
                    <a:pt x="525654" y="513922"/>
                    <a:pt x="516061" y="515361"/>
                    <a:pt x="509347" y="513443"/>
                  </a:cubicBezTo>
                  <a:cubicBezTo>
                    <a:pt x="464263" y="499534"/>
                    <a:pt x="422537" y="479390"/>
                    <a:pt x="388005" y="447736"/>
                  </a:cubicBezTo>
                  <a:cubicBezTo>
                    <a:pt x="356830" y="419439"/>
                    <a:pt x="341962" y="381070"/>
                    <a:pt x="339085" y="338864"/>
                  </a:cubicBezTo>
                  <a:cubicBezTo>
                    <a:pt x="338126" y="322078"/>
                    <a:pt x="344840" y="306730"/>
                    <a:pt x="360667" y="298577"/>
                  </a:cubicBezTo>
                  <a:cubicBezTo>
                    <a:pt x="375056" y="291383"/>
                    <a:pt x="374097" y="281791"/>
                    <a:pt x="370739" y="269321"/>
                  </a:cubicBezTo>
                  <a:cubicBezTo>
                    <a:pt x="352514" y="198818"/>
                    <a:pt x="297359" y="157092"/>
                    <a:pt x="216304" y="152296"/>
                  </a:cubicBezTo>
                  <a:cubicBezTo>
                    <a:pt x="147240" y="148459"/>
                    <a:pt x="81054" y="161888"/>
                    <a:pt x="16306" y="182991"/>
                  </a:cubicBezTo>
                  <a:cubicBezTo>
                    <a:pt x="12949" y="183950"/>
                    <a:pt x="9112" y="184909"/>
                    <a:pt x="0" y="187307"/>
                  </a:cubicBezTo>
                  <a:cubicBezTo>
                    <a:pt x="16786" y="160929"/>
                    <a:pt x="34532" y="142703"/>
                    <a:pt x="53237" y="124958"/>
                  </a:cubicBezTo>
                  <a:cubicBezTo>
                    <a:pt x="82972" y="97620"/>
                    <a:pt x="118464" y="78915"/>
                    <a:pt x="151557" y="57333"/>
                  </a:cubicBezTo>
                  <a:cubicBezTo>
                    <a:pt x="192324" y="42465"/>
                    <a:pt x="233091" y="26638"/>
                    <a:pt x="275296" y="14168"/>
                  </a:cubicBezTo>
                  <a:cubicBezTo>
                    <a:pt x="399516" y="-22762"/>
                    <a:pt x="501673" y="14647"/>
                    <a:pt x="590401" y="101457"/>
                  </a:cubicBezTo>
                  <a:cubicBezTo>
                    <a:pt x="696875" y="205053"/>
                    <a:pt x="733325" y="333109"/>
                    <a:pt x="718936" y="477952"/>
                  </a:cubicBezTo>
                  <a:cubicBezTo>
                    <a:pt x="717978" y="486584"/>
                    <a:pt x="717498" y="495218"/>
                    <a:pt x="718936" y="503851"/>
                  </a:cubicBezTo>
                  <a:cubicBezTo>
                    <a:pt x="736682" y="615120"/>
                    <a:pt x="702150" y="684184"/>
                    <a:pt x="601432" y="736941"/>
                  </a:cubicBezTo>
                  <a:cubicBezTo>
                    <a:pt x="552991" y="762361"/>
                    <a:pt x="501673" y="778188"/>
                    <a:pt x="447477" y="785862"/>
                  </a:cubicBezTo>
                  <a:cubicBezTo>
                    <a:pt x="440762" y="786821"/>
                    <a:pt x="433088" y="789219"/>
                    <a:pt x="425415" y="791137"/>
                  </a:cubicBezTo>
                  <a:close/>
                </a:path>
              </a:pathLst>
            </a:custGeom>
            <a:solidFill>
              <a:srgbClr val="262421"/>
            </a:solidFill>
            <a:ln w="479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7976074-0864-4378-801A-5B1E9DDE55ED}"/>
                </a:ext>
              </a:extLst>
            </p:cNvPr>
            <p:cNvSpPr/>
            <p:nvPr/>
          </p:nvSpPr>
          <p:spPr>
            <a:xfrm>
              <a:off x="8213001" y="3379690"/>
              <a:ext cx="594717" cy="583736"/>
            </a:xfrm>
            <a:custGeom>
              <a:avLst/>
              <a:gdLst>
                <a:gd name="connsiteX0" fmla="*/ 312227 w 594717"/>
                <a:gd name="connsiteY0" fmla="*/ 583736 h 583736"/>
                <a:gd name="connsiteX1" fmla="*/ 66666 w 594717"/>
                <a:gd name="connsiteY1" fmla="*/ 124268 h 583736"/>
                <a:gd name="connsiteX2" fmla="*/ 0 w 594717"/>
                <a:gd name="connsiteY2" fmla="*/ 28826 h 583736"/>
                <a:gd name="connsiteX3" fmla="*/ 249877 w 594717"/>
                <a:gd name="connsiteY3" fmla="*/ 1968 h 583736"/>
                <a:gd name="connsiteX4" fmla="*/ 373137 w 594717"/>
                <a:gd name="connsiteY4" fmla="*/ 44174 h 583736"/>
                <a:gd name="connsiteX5" fmla="*/ 559226 w 594717"/>
                <a:gd name="connsiteY5" fmla="*/ 244651 h 583736"/>
                <a:gd name="connsiteX6" fmla="*/ 594718 w 594717"/>
                <a:gd name="connsiteY6" fmla="*/ 295969 h 583736"/>
                <a:gd name="connsiteX7" fmla="*/ 588962 w 594717"/>
                <a:gd name="connsiteY7" fmla="*/ 299326 h 583736"/>
                <a:gd name="connsiteX8" fmla="*/ 474335 w 594717"/>
                <a:gd name="connsiteY8" fmla="*/ 315154 h 583736"/>
                <a:gd name="connsiteX9" fmla="*/ 351555 w 594717"/>
                <a:gd name="connsiteY9" fmla="*/ 355441 h 583736"/>
                <a:gd name="connsiteX10" fmla="*/ 502153 w 594717"/>
                <a:gd name="connsiteY10" fmla="*/ 433138 h 583736"/>
                <a:gd name="connsiteX11" fmla="*/ 516541 w 594717"/>
                <a:gd name="connsiteY11" fmla="*/ 472946 h 583736"/>
                <a:gd name="connsiteX12" fmla="*/ 492560 w 594717"/>
                <a:gd name="connsiteY12" fmla="*/ 516591 h 583736"/>
                <a:gd name="connsiteX13" fmla="*/ 312227 w 594717"/>
                <a:gd name="connsiteY13" fmla="*/ 583736 h 58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4717" h="583736">
                  <a:moveTo>
                    <a:pt x="312227" y="583736"/>
                  </a:moveTo>
                  <a:cubicBezTo>
                    <a:pt x="246040" y="422107"/>
                    <a:pt x="162588" y="269591"/>
                    <a:pt x="66666" y="124268"/>
                  </a:cubicBezTo>
                  <a:cubicBezTo>
                    <a:pt x="45084" y="91655"/>
                    <a:pt x="22062" y="60480"/>
                    <a:pt x="0" y="28826"/>
                  </a:cubicBezTo>
                  <a:cubicBezTo>
                    <a:pt x="46043" y="26428"/>
                    <a:pt x="214386" y="9162"/>
                    <a:pt x="249877" y="1968"/>
                  </a:cubicBezTo>
                  <a:cubicBezTo>
                    <a:pt x="297838" y="-7145"/>
                    <a:pt x="337166" y="16836"/>
                    <a:pt x="373137" y="44174"/>
                  </a:cubicBezTo>
                  <a:cubicBezTo>
                    <a:pt x="446997" y="99808"/>
                    <a:pt x="504551" y="170791"/>
                    <a:pt x="559226" y="244651"/>
                  </a:cubicBezTo>
                  <a:cubicBezTo>
                    <a:pt x="571696" y="261437"/>
                    <a:pt x="587524" y="275346"/>
                    <a:pt x="594718" y="295969"/>
                  </a:cubicBezTo>
                  <a:cubicBezTo>
                    <a:pt x="593279" y="298368"/>
                    <a:pt x="591360" y="300286"/>
                    <a:pt x="588962" y="299326"/>
                  </a:cubicBezTo>
                  <a:cubicBezTo>
                    <a:pt x="548675" y="288775"/>
                    <a:pt x="511745" y="304123"/>
                    <a:pt x="474335" y="315154"/>
                  </a:cubicBezTo>
                  <a:cubicBezTo>
                    <a:pt x="438844" y="325226"/>
                    <a:pt x="355871" y="347288"/>
                    <a:pt x="351555" y="355441"/>
                  </a:cubicBezTo>
                  <a:cubicBezTo>
                    <a:pt x="371219" y="368870"/>
                    <a:pt x="473376" y="416831"/>
                    <a:pt x="502153" y="433138"/>
                  </a:cubicBezTo>
                  <a:cubicBezTo>
                    <a:pt x="518459" y="442251"/>
                    <a:pt x="524695" y="454721"/>
                    <a:pt x="516541" y="472946"/>
                  </a:cubicBezTo>
                  <a:cubicBezTo>
                    <a:pt x="509826" y="488293"/>
                    <a:pt x="504551" y="504120"/>
                    <a:pt x="492560" y="516591"/>
                  </a:cubicBezTo>
                  <a:cubicBezTo>
                    <a:pt x="456110" y="532897"/>
                    <a:pt x="335248" y="575103"/>
                    <a:pt x="312227" y="583736"/>
                  </a:cubicBezTo>
                  <a:close/>
                </a:path>
              </a:pathLst>
            </a:custGeom>
            <a:solidFill>
              <a:schemeClr val="accent4">
                <a:lumMod val="50000"/>
              </a:schemeClr>
            </a:solidFill>
            <a:ln w="479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B89BF4B-C73E-484E-932D-F040988EB6E7}"/>
                </a:ext>
              </a:extLst>
            </p:cNvPr>
            <p:cNvSpPr/>
            <p:nvPr/>
          </p:nvSpPr>
          <p:spPr>
            <a:xfrm>
              <a:off x="8544412" y="3964571"/>
              <a:ext cx="427054" cy="693811"/>
            </a:xfrm>
            <a:custGeom>
              <a:avLst/>
              <a:gdLst>
                <a:gd name="connsiteX0" fmla="*/ 134291 w 427054"/>
                <a:gd name="connsiteY0" fmla="*/ 294 h 693811"/>
                <a:gd name="connsiteX1" fmla="*/ 167384 w 427054"/>
                <a:gd name="connsiteY1" fmla="*/ 14682 h 693811"/>
                <a:gd name="connsiteX2" fmla="*/ 249398 w 427054"/>
                <a:gd name="connsiteY2" fmla="*/ 50173 h 693811"/>
                <a:gd name="connsiteX3" fmla="*/ 253235 w 427054"/>
                <a:gd name="connsiteY3" fmla="*/ 87103 h 693811"/>
                <a:gd name="connsiteX4" fmla="*/ 193763 w 427054"/>
                <a:gd name="connsiteY4" fmla="*/ 228589 h 693811"/>
                <a:gd name="connsiteX5" fmla="*/ 189446 w 427054"/>
                <a:gd name="connsiteY5" fmla="*/ 244416 h 693811"/>
                <a:gd name="connsiteX6" fmla="*/ 297838 w 427054"/>
                <a:gd name="connsiteY6" fmla="*/ 198373 h 693811"/>
                <a:gd name="connsiteX7" fmla="*/ 344361 w 427054"/>
                <a:gd name="connsiteY7" fmla="*/ 178709 h 693811"/>
                <a:gd name="connsiteX8" fmla="*/ 399996 w 427054"/>
                <a:gd name="connsiteY8" fmla="*/ 138422 h 693811"/>
                <a:gd name="connsiteX9" fmla="*/ 417262 w 427054"/>
                <a:gd name="connsiteY9" fmla="*/ 126911 h 693811"/>
                <a:gd name="connsiteX10" fmla="*/ 425895 w 427054"/>
                <a:gd name="connsiteY10" fmla="*/ 286142 h 693811"/>
                <a:gd name="connsiteX11" fmla="*/ 388005 w 427054"/>
                <a:gd name="connsiteY11" fmla="*/ 518274 h 693811"/>
                <a:gd name="connsiteX12" fmla="*/ 347718 w 427054"/>
                <a:gd name="connsiteY12" fmla="*/ 571990 h 693811"/>
                <a:gd name="connsiteX13" fmla="*/ 165466 w 427054"/>
                <a:gd name="connsiteY13" fmla="*/ 693811 h 693811"/>
                <a:gd name="connsiteX14" fmla="*/ 131893 w 427054"/>
                <a:gd name="connsiteY14" fmla="*/ 512998 h 693811"/>
                <a:gd name="connsiteX15" fmla="*/ 60910 w 427054"/>
                <a:gd name="connsiteY15" fmla="*/ 218996 h 693811"/>
                <a:gd name="connsiteX16" fmla="*/ 0 w 427054"/>
                <a:gd name="connsiteY16" fmla="*/ 43459 h 693811"/>
                <a:gd name="connsiteX17" fmla="*/ 134291 w 427054"/>
                <a:gd name="connsiteY17" fmla="*/ 294 h 69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7054" h="693811">
                  <a:moveTo>
                    <a:pt x="134291" y="294"/>
                  </a:moveTo>
                  <a:cubicBezTo>
                    <a:pt x="145322" y="5090"/>
                    <a:pt x="155394" y="12764"/>
                    <a:pt x="167384" y="14682"/>
                  </a:cubicBezTo>
                  <a:cubicBezTo>
                    <a:pt x="198559" y="17560"/>
                    <a:pt x="223499" y="34826"/>
                    <a:pt x="249398" y="50173"/>
                  </a:cubicBezTo>
                  <a:cubicBezTo>
                    <a:pt x="264266" y="58807"/>
                    <a:pt x="258510" y="74154"/>
                    <a:pt x="253235" y="87103"/>
                  </a:cubicBezTo>
                  <a:cubicBezTo>
                    <a:pt x="234050" y="134585"/>
                    <a:pt x="212947" y="181107"/>
                    <a:pt x="193763" y="228589"/>
                  </a:cubicBezTo>
                  <a:cubicBezTo>
                    <a:pt x="191844" y="232905"/>
                    <a:pt x="189446" y="236742"/>
                    <a:pt x="189446" y="244416"/>
                  </a:cubicBezTo>
                  <a:cubicBezTo>
                    <a:pt x="227336" y="230027"/>
                    <a:pt x="262347" y="213241"/>
                    <a:pt x="297838" y="198373"/>
                  </a:cubicBezTo>
                  <a:cubicBezTo>
                    <a:pt x="313186" y="192138"/>
                    <a:pt x="328534" y="183985"/>
                    <a:pt x="344361" y="178709"/>
                  </a:cubicBezTo>
                  <a:cubicBezTo>
                    <a:pt x="366902" y="171035"/>
                    <a:pt x="385128" y="157127"/>
                    <a:pt x="399996" y="138422"/>
                  </a:cubicBezTo>
                  <a:cubicBezTo>
                    <a:pt x="404312" y="133146"/>
                    <a:pt x="406230" y="122595"/>
                    <a:pt x="417262" y="126911"/>
                  </a:cubicBezTo>
                  <a:cubicBezTo>
                    <a:pt x="419180" y="180148"/>
                    <a:pt x="430691" y="232905"/>
                    <a:pt x="425895" y="286142"/>
                  </a:cubicBezTo>
                  <a:cubicBezTo>
                    <a:pt x="418701" y="364319"/>
                    <a:pt x="419180" y="443934"/>
                    <a:pt x="388005" y="518274"/>
                  </a:cubicBezTo>
                  <a:cubicBezTo>
                    <a:pt x="378893" y="539377"/>
                    <a:pt x="366423" y="558082"/>
                    <a:pt x="347718" y="571990"/>
                  </a:cubicBezTo>
                  <a:cubicBezTo>
                    <a:pt x="295440" y="611318"/>
                    <a:pt x="222060" y="660718"/>
                    <a:pt x="165466" y="693811"/>
                  </a:cubicBezTo>
                  <a:cubicBezTo>
                    <a:pt x="156833" y="655443"/>
                    <a:pt x="142924" y="583501"/>
                    <a:pt x="131893" y="512998"/>
                  </a:cubicBezTo>
                  <a:cubicBezTo>
                    <a:pt x="116066" y="412759"/>
                    <a:pt x="89208" y="315878"/>
                    <a:pt x="60910" y="218996"/>
                  </a:cubicBezTo>
                  <a:cubicBezTo>
                    <a:pt x="43644" y="159525"/>
                    <a:pt x="20624" y="101972"/>
                    <a:pt x="0" y="43459"/>
                  </a:cubicBezTo>
                  <a:cubicBezTo>
                    <a:pt x="479" y="40581"/>
                    <a:pt x="128056" y="-4023"/>
                    <a:pt x="134291" y="294"/>
                  </a:cubicBezTo>
                  <a:close/>
                </a:path>
              </a:pathLst>
            </a:custGeom>
            <a:solidFill>
              <a:schemeClr val="accent4">
                <a:lumMod val="50000"/>
              </a:schemeClr>
            </a:solidFill>
            <a:ln w="479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A9CA57F-1640-4549-97DA-7A83E3DA6497}"/>
                </a:ext>
              </a:extLst>
            </p:cNvPr>
            <p:cNvSpPr/>
            <p:nvPr/>
          </p:nvSpPr>
          <p:spPr>
            <a:xfrm>
              <a:off x="8546810" y="3666998"/>
              <a:ext cx="298317" cy="279641"/>
            </a:xfrm>
            <a:custGeom>
              <a:avLst/>
              <a:gdLst>
                <a:gd name="connsiteX0" fmla="*/ 155874 w 298317"/>
                <a:gd name="connsiteY0" fmla="*/ 226405 h 279641"/>
                <a:gd name="connsiteX1" fmla="*/ 128536 w 298317"/>
                <a:gd name="connsiteY1" fmla="*/ 133840 h 279641"/>
                <a:gd name="connsiteX2" fmla="*/ 0 w 298317"/>
                <a:gd name="connsiteY2" fmla="*/ 67654 h 279641"/>
                <a:gd name="connsiteX3" fmla="*/ 10072 w 298317"/>
                <a:gd name="connsiteY3" fmla="*/ 58061 h 279641"/>
                <a:gd name="connsiteX4" fmla="*/ 200478 w 298317"/>
                <a:gd name="connsiteY4" fmla="*/ 2426 h 279641"/>
                <a:gd name="connsiteX5" fmla="*/ 261388 w 298317"/>
                <a:gd name="connsiteY5" fmla="*/ 8182 h 279641"/>
                <a:gd name="connsiteX6" fmla="*/ 298318 w 298317"/>
                <a:gd name="connsiteY6" fmla="*/ 49908 h 279641"/>
                <a:gd name="connsiteX7" fmla="*/ 231172 w 298317"/>
                <a:gd name="connsiteY7" fmla="*/ 147749 h 279641"/>
                <a:gd name="connsiteX8" fmla="*/ 163547 w 298317"/>
                <a:gd name="connsiteY8" fmla="*/ 242712 h 279641"/>
                <a:gd name="connsiteX9" fmla="*/ 132373 w 298317"/>
                <a:gd name="connsiteY9" fmla="*/ 279642 h 279641"/>
                <a:gd name="connsiteX10" fmla="*/ 155874 w 298317"/>
                <a:gd name="connsiteY10" fmla="*/ 226405 h 2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8317" h="279641">
                  <a:moveTo>
                    <a:pt x="155874" y="226405"/>
                  </a:moveTo>
                  <a:cubicBezTo>
                    <a:pt x="188487" y="165494"/>
                    <a:pt x="188487" y="165015"/>
                    <a:pt x="128536" y="133840"/>
                  </a:cubicBezTo>
                  <a:cubicBezTo>
                    <a:pt x="85371" y="111298"/>
                    <a:pt x="42206" y="89236"/>
                    <a:pt x="0" y="67654"/>
                  </a:cubicBezTo>
                  <a:cubicBezTo>
                    <a:pt x="0" y="59021"/>
                    <a:pt x="6235" y="59500"/>
                    <a:pt x="10072" y="58061"/>
                  </a:cubicBezTo>
                  <a:cubicBezTo>
                    <a:pt x="73381" y="39357"/>
                    <a:pt x="137169" y="21131"/>
                    <a:pt x="200478" y="2426"/>
                  </a:cubicBezTo>
                  <a:cubicBezTo>
                    <a:pt x="222060" y="-3808"/>
                    <a:pt x="241245" y="3386"/>
                    <a:pt x="261388" y="8182"/>
                  </a:cubicBezTo>
                  <a:cubicBezTo>
                    <a:pt x="276256" y="19693"/>
                    <a:pt x="293522" y="29285"/>
                    <a:pt x="298318" y="49908"/>
                  </a:cubicBezTo>
                  <a:cubicBezTo>
                    <a:pt x="275776" y="82521"/>
                    <a:pt x="253714" y="115135"/>
                    <a:pt x="231172" y="147749"/>
                  </a:cubicBezTo>
                  <a:cubicBezTo>
                    <a:pt x="209110" y="179882"/>
                    <a:pt x="186569" y="211537"/>
                    <a:pt x="163547" y="242712"/>
                  </a:cubicBezTo>
                  <a:cubicBezTo>
                    <a:pt x="159711" y="247987"/>
                    <a:pt x="147240" y="264294"/>
                    <a:pt x="132373" y="279642"/>
                  </a:cubicBezTo>
                  <a:cubicBezTo>
                    <a:pt x="124219" y="266212"/>
                    <a:pt x="151077" y="235038"/>
                    <a:pt x="155874" y="226405"/>
                  </a:cubicBezTo>
                  <a:close/>
                </a:path>
              </a:pathLst>
            </a:custGeom>
            <a:solidFill>
              <a:srgbClr val="FEFEFD"/>
            </a:solidFill>
            <a:ln w="479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7B1C00E-8A7A-49A2-B226-74278DF426A6}"/>
                </a:ext>
              </a:extLst>
            </p:cNvPr>
            <p:cNvSpPr/>
            <p:nvPr/>
          </p:nvSpPr>
          <p:spPr>
            <a:xfrm>
              <a:off x="8711317" y="3973435"/>
              <a:ext cx="252398" cy="245234"/>
            </a:xfrm>
            <a:custGeom>
              <a:avLst/>
              <a:gdLst>
                <a:gd name="connsiteX0" fmla="*/ 249877 w 252398"/>
                <a:gd name="connsiteY0" fmla="*/ 117567 h 245234"/>
                <a:gd name="connsiteX1" fmla="*/ 171700 w 252398"/>
                <a:gd name="connsiteY1" fmla="*/ 179437 h 245234"/>
                <a:gd name="connsiteX2" fmla="*/ 33093 w 252398"/>
                <a:gd name="connsiteY2" fmla="*/ 238429 h 245234"/>
                <a:gd name="connsiteX3" fmla="*/ 7674 w 252398"/>
                <a:gd name="connsiteY3" fmla="*/ 244664 h 245234"/>
                <a:gd name="connsiteX4" fmla="*/ 45083 w 252398"/>
                <a:gd name="connsiteY4" fmla="*/ 154977 h 245234"/>
                <a:gd name="connsiteX5" fmla="*/ 81054 w 252398"/>
                <a:gd name="connsiteY5" fmla="*/ 71524 h 245234"/>
                <a:gd name="connsiteX6" fmla="*/ 68105 w 252398"/>
                <a:gd name="connsiteY6" fmla="*/ 39390 h 245234"/>
                <a:gd name="connsiteX7" fmla="*/ 0 w 252398"/>
                <a:gd name="connsiteY7" fmla="*/ 4858 h 245234"/>
                <a:gd name="connsiteX8" fmla="*/ 22062 w 252398"/>
                <a:gd name="connsiteY8" fmla="*/ 1981 h 245234"/>
                <a:gd name="connsiteX9" fmla="*/ 248438 w 252398"/>
                <a:gd name="connsiteY9" fmla="*/ 65289 h 245234"/>
                <a:gd name="connsiteX10" fmla="*/ 249877 w 252398"/>
                <a:gd name="connsiteY10" fmla="*/ 117567 h 24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2398" h="245234">
                  <a:moveTo>
                    <a:pt x="249877" y="117567"/>
                  </a:moveTo>
                  <a:cubicBezTo>
                    <a:pt x="233091" y="149701"/>
                    <a:pt x="204794" y="166487"/>
                    <a:pt x="171700" y="179437"/>
                  </a:cubicBezTo>
                  <a:cubicBezTo>
                    <a:pt x="125178" y="197662"/>
                    <a:pt x="79615" y="218765"/>
                    <a:pt x="33093" y="238429"/>
                  </a:cubicBezTo>
                  <a:cubicBezTo>
                    <a:pt x="25899" y="241307"/>
                    <a:pt x="19664" y="247062"/>
                    <a:pt x="7674" y="244664"/>
                  </a:cubicBezTo>
                  <a:cubicBezTo>
                    <a:pt x="20143" y="214449"/>
                    <a:pt x="32613" y="184713"/>
                    <a:pt x="45083" y="154977"/>
                  </a:cubicBezTo>
                  <a:cubicBezTo>
                    <a:pt x="56594" y="127159"/>
                    <a:pt x="67146" y="98383"/>
                    <a:pt x="81054" y="71524"/>
                  </a:cubicBezTo>
                  <a:cubicBezTo>
                    <a:pt x="90167" y="53779"/>
                    <a:pt x="84411" y="46585"/>
                    <a:pt x="68105" y="39390"/>
                  </a:cubicBezTo>
                  <a:cubicBezTo>
                    <a:pt x="45083" y="28839"/>
                    <a:pt x="22541" y="16369"/>
                    <a:pt x="0" y="4858"/>
                  </a:cubicBezTo>
                  <a:cubicBezTo>
                    <a:pt x="6714" y="-2336"/>
                    <a:pt x="14868" y="62"/>
                    <a:pt x="22062" y="1981"/>
                  </a:cubicBezTo>
                  <a:cubicBezTo>
                    <a:pt x="97361" y="23084"/>
                    <a:pt x="172660" y="44187"/>
                    <a:pt x="248438" y="65289"/>
                  </a:cubicBezTo>
                  <a:cubicBezTo>
                    <a:pt x="256112" y="83515"/>
                    <a:pt x="250357" y="100781"/>
                    <a:pt x="249877" y="117567"/>
                  </a:cubicBezTo>
                  <a:close/>
                </a:path>
              </a:pathLst>
            </a:custGeom>
            <a:solidFill>
              <a:srgbClr val="FDFEFD"/>
            </a:solidFill>
            <a:ln w="479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D189537-6005-4510-A25A-AB92E0EC3268}"/>
                </a:ext>
              </a:extLst>
            </p:cNvPr>
            <p:cNvSpPr/>
            <p:nvPr/>
          </p:nvSpPr>
          <p:spPr>
            <a:xfrm>
              <a:off x="8525228" y="3893403"/>
              <a:ext cx="177456" cy="119423"/>
            </a:xfrm>
            <a:custGeom>
              <a:avLst/>
              <a:gdLst>
                <a:gd name="connsiteX0" fmla="*/ 177456 w 177456"/>
                <a:gd name="connsiteY0" fmla="*/ 0 h 119423"/>
                <a:gd name="connsiteX1" fmla="*/ 153476 w 177456"/>
                <a:gd name="connsiteY1" fmla="*/ 71462 h 119423"/>
                <a:gd name="connsiteX2" fmla="*/ 88728 w 177456"/>
                <a:gd name="connsiteY2" fmla="*/ 93045 h 119423"/>
                <a:gd name="connsiteX3" fmla="*/ 19184 w 177456"/>
                <a:gd name="connsiteY3" fmla="*/ 119423 h 119423"/>
                <a:gd name="connsiteX4" fmla="*/ 0 w 177456"/>
                <a:gd name="connsiteY4" fmla="*/ 70023 h 119423"/>
                <a:gd name="connsiteX5" fmla="*/ 10551 w 177456"/>
                <a:gd name="connsiteY5" fmla="*/ 56594 h 119423"/>
                <a:gd name="connsiteX6" fmla="*/ 177456 w 177456"/>
                <a:gd name="connsiteY6" fmla="*/ 0 h 11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456" h="119423">
                  <a:moveTo>
                    <a:pt x="177456" y="0"/>
                  </a:moveTo>
                  <a:cubicBezTo>
                    <a:pt x="174099" y="9592"/>
                    <a:pt x="146281" y="53716"/>
                    <a:pt x="153476" y="71462"/>
                  </a:cubicBezTo>
                  <a:cubicBezTo>
                    <a:pt x="129495" y="81054"/>
                    <a:pt x="110311" y="84891"/>
                    <a:pt x="88728" y="93045"/>
                  </a:cubicBezTo>
                  <a:cubicBezTo>
                    <a:pt x="65706" y="101678"/>
                    <a:pt x="42206" y="110790"/>
                    <a:pt x="19184" y="119423"/>
                  </a:cubicBezTo>
                  <a:cubicBezTo>
                    <a:pt x="12949" y="104555"/>
                    <a:pt x="6715" y="84891"/>
                    <a:pt x="0" y="70023"/>
                  </a:cubicBezTo>
                  <a:cubicBezTo>
                    <a:pt x="0" y="62829"/>
                    <a:pt x="2398" y="58992"/>
                    <a:pt x="10551" y="56594"/>
                  </a:cubicBezTo>
                  <a:cubicBezTo>
                    <a:pt x="67146" y="40287"/>
                    <a:pt x="120382" y="14388"/>
                    <a:pt x="177456" y="0"/>
                  </a:cubicBezTo>
                  <a:close/>
                </a:path>
              </a:pathLst>
            </a:custGeom>
            <a:solidFill>
              <a:schemeClr val="accent4">
                <a:lumMod val="75000"/>
              </a:schemeClr>
            </a:solidFill>
            <a:ln w="479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E0D688D-5AA7-4707-9C2A-4923F092873D}"/>
                </a:ext>
              </a:extLst>
            </p:cNvPr>
            <p:cNvSpPr/>
            <p:nvPr/>
          </p:nvSpPr>
          <p:spPr>
            <a:xfrm>
              <a:off x="8677173" y="3892923"/>
              <a:ext cx="32704" cy="53716"/>
            </a:xfrm>
            <a:custGeom>
              <a:avLst/>
              <a:gdLst>
                <a:gd name="connsiteX0" fmla="*/ 32705 w 32704"/>
                <a:gd name="connsiteY0" fmla="*/ 16786 h 53716"/>
                <a:gd name="connsiteX1" fmla="*/ 1530 w 32704"/>
                <a:gd name="connsiteY1" fmla="*/ 53716 h 53716"/>
                <a:gd name="connsiteX2" fmla="*/ 25031 w 32704"/>
                <a:gd name="connsiteY2" fmla="*/ 0 h 53716"/>
              </a:gdLst>
              <a:ahLst/>
              <a:cxnLst>
                <a:cxn ang="0">
                  <a:pos x="connsiteX0" y="connsiteY0"/>
                </a:cxn>
                <a:cxn ang="0">
                  <a:pos x="connsiteX1" y="connsiteY1"/>
                </a:cxn>
                <a:cxn ang="0">
                  <a:pos x="connsiteX2" y="connsiteY2"/>
                </a:cxn>
              </a:cxnLst>
              <a:rect l="l" t="t" r="r" b="b"/>
              <a:pathLst>
                <a:path w="32704" h="53716">
                  <a:moveTo>
                    <a:pt x="32705" y="16786"/>
                  </a:moveTo>
                  <a:cubicBezTo>
                    <a:pt x="28868" y="22062"/>
                    <a:pt x="18316" y="41246"/>
                    <a:pt x="1530" y="53716"/>
                  </a:cubicBezTo>
                  <a:cubicBezTo>
                    <a:pt x="-6623" y="40287"/>
                    <a:pt x="20235" y="9112"/>
                    <a:pt x="25031" y="0"/>
                  </a:cubicBezTo>
                </a:path>
              </a:pathLst>
            </a:custGeom>
            <a:solidFill>
              <a:srgbClr val="FEFEFD"/>
            </a:solidFill>
            <a:ln w="4795" cap="flat">
              <a:noFill/>
              <a:prstDash val="solid"/>
              <a:miter/>
            </a:ln>
          </p:spPr>
          <p:txBody>
            <a:bodyPr rtlCol="0" anchor="ctr"/>
            <a:lstStyle/>
            <a:p>
              <a:endParaRPr lang="en-US"/>
            </a:p>
          </p:txBody>
        </p:sp>
      </p:grpSp>
      <p:grpSp>
        <p:nvGrpSpPr>
          <p:cNvPr id="31" name="Group 30">
            <a:extLst>
              <a:ext uri="{FF2B5EF4-FFF2-40B4-BE49-F238E27FC236}">
                <a16:creationId xmlns:a16="http://schemas.microsoft.com/office/drawing/2014/main" id="{A7AA5E64-02E2-4AA1-B902-9E988F77BC13}"/>
              </a:ext>
            </a:extLst>
          </p:cNvPr>
          <p:cNvGrpSpPr/>
          <p:nvPr/>
        </p:nvGrpSpPr>
        <p:grpSpPr>
          <a:xfrm>
            <a:off x="6550351" y="5195649"/>
            <a:ext cx="1183662" cy="1040677"/>
            <a:chOff x="3983887" y="4061275"/>
            <a:chExt cx="2122406" cy="1866023"/>
          </a:xfrm>
        </p:grpSpPr>
        <p:grpSp>
          <p:nvGrpSpPr>
            <p:cNvPr id="32" name="Group 31">
              <a:extLst>
                <a:ext uri="{FF2B5EF4-FFF2-40B4-BE49-F238E27FC236}">
                  <a16:creationId xmlns:a16="http://schemas.microsoft.com/office/drawing/2014/main" id="{E1DCE355-5649-42D3-BFF3-D0F1E088744C}"/>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45" name="Freeform 15">
                <a:extLst>
                  <a:ext uri="{FF2B5EF4-FFF2-40B4-BE49-F238E27FC236}">
                    <a16:creationId xmlns:a16="http://schemas.microsoft.com/office/drawing/2014/main" id="{1BEDB18F-DDF7-4B9A-8445-979C9B5F9A12}"/>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6" name="Rectangle 22">
                <a:extLst>
                  <a:ext uri="{FF2B5EF4-FFF2-40B4-BE49-F238E27FC236}">
                    <a16:creationId xmlns:a16="http://schemas.microsoft.com/office/drawing/2014/main" id="{E8AF515F-0B06-4EB6-A018-9552EC766A80}"/>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3" name="Group 32">
              <a:extLst>
                <a:ext uri="{FF2B5EF4-FFF2-40B4-BE49-F238E27FC236}">
                  <a16:creationId xmlns:a16="http://schemas.microsoft.com/office/drawing/2014/main" id="{96BB20D4-E943-4DC8-93A3-2A63630AD0E8}"/>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43" name="Freeform 18">
                <a:extLst>
                  <a:ext uri="{FF2B5EF4-FFF2-40B4-BE49-F238E27FC236}">
                    <a16:creationId xmlns:a16="http://schemas.microsoft.com/office/drawing/2014/main" id="{0729A277-C157-4CDE-AB35-79AEA895D62C}"/>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4" name="Freeform 19">
                <a:extLst>
                  <a:ext uri="{FF2B5EF4-FFF2-40B4-BE49-F238E27FC236}">
                    <a16:creationId xmlns:a16="http://schemas.microsoft.com/office/drawing/2014/main" id="{4570ECAC-6998-440B-A0AF-3B4FD2D26634}"/>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nvGrpSpPr>
            <p:cNvPr id="34" name="Group 33">
              <a:extLst>
                <a:ext uri="{FF2B5EF4-FFF2-40B4-BE49-F238E27FC236}">
                  <a16:creationId xmlns:a16="http://schemas.microsoft.com/office/drawing/2014/main" id="{BA4673FE-67FB-44C3-B947-EAFC5A074079}"/>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41" name="Freeform 21">
                <a:extLst>
                  <a:ext uri="{FF2B5EF4-FFF2-40B4-BE49-F238E27FC236}">
                    <a16:creationId xmlns:a16="http://schemas.microsoft.com/office/drawing/2014/main" id="{C89734AB-754E-487F-8F26-66531529906F}"/>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2" name="Rectangle 22">
                <a:extLst>
                  <a:ext uri="{FF2B5EF4-FFF2-40B4-BE49-F238E27FC236}">
                    <a16:creationId xmlns:a16="http://schemas.microsoft.com/office/drawing/2014/main" id="{DE4C46FB-6130-4BA1-A012-21EA2F77E175}"/>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5" name="Group 34">
              <a:extLst>
                <a:ext uri="{FF2B5EF4-FFF2-40B4-BE49-F238E27FC236}">
                  <a16:creationId xmlns:a16="http://schemas.microsoft.com/office/drawing/2014/main" id="{6C55CF94-609E-46D9-8671-FB61DC312F48}"/>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39" name="Freeform 24">
                <a:extLst>
                  <a:ext uri="{FF2B5EF4-FFF2-40B4-BE49-F238E27FC236}">
                    <a16:creationId xmlns:a16="http://schemas.microsoft.com/office/drawing/2014/main" id="{22E8AFE3-AFB3-4B3D-A743-59B1C4875B2F}"/>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0" name="Rectangle 22">
                <a:extLst>
                  <a:ext uri="{FF2B5EF4-FFF2-40B4-BE49-F238E27FC236}">
                    <a16:creationId xmlns:a16="http://schemas.microsoft.com/office/drawing/2014/main" id="{5B0811FE-4805-4A5A-AD04-4503AB50EBB1}"/>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6" name="Group 35">
              <a:extLst>
                <a:ext uri="{FF2B5EF4-FFF2-40B4-BE49-F238E27FC236}">
                  <a16:creationId xmlns:a16="http://schemas.microsoft.com/office/drawing/2014/main" id="{734E0143-7A24-458C-8DE3-31D4E06A5A7B}"/>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37" name="Freeform 27">
                <a:extLst>
                  <a:ext uri="{FF2B5EF4-FFF2-40B4-BE49-F238E27FC236}">
                    <a16:creationId xmlns:a16="http://schemas.microsoft.com/office/drawing/2014/main" id="{738508CA-62D3-4692-A200-946D4D7BC728}"/>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38" name="Freeform 28">
                <a:extLst>
                  <a:ext uri="{FF2B5EF4-FFF2-40B4-BE49-F238E27FC236}">
                    <a16:creationId xmlns:a16="http://schemas.microsoft.com/office/drawing/2014/main" id="{04ABB0DD-5650-4FF8-A533-5B6E9B90706E}"/>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grpSp>
        <p:nvGrpSpPr>
          <p:cNvPr id="68" name="Graphic 29">
            <a:extLst>
              <a:ext uri="{FF2B5EF4-FFF2-40B4-BE49-F238E27FC236}">
                <a16:creationId xmlns:a16="http://schemas.microsoft.com/office/drawing/2014/main" id="{20AA5538-38A7-4712-B484-A872F250C80B}"/>
              </a:ext>
            </a:extLst>
          </p:cNvPr>
          <p:cNvGrpSpPr/>
          <p:nvPr/>
        </p:nvGrpSpPr>
        <p:grpSpPr>
          <a:xfrm>
            <a:off x="3787768" y="2889642"/>
            <a:ext cx="4608074" cy="2203717"/>
            <a:chOff x="3496316" y="2353600"/>
            <a:chExt cx="5206047" cy="2489686"/>
          </a:xfrm>
        </p:grpSpPr>
        <p:sp>
          <p:nvSpPr>
            <p:cNvPr id="69" name="Freeform: Shape 68">
              <a:extLst>
                <a:ext uri="{FF2B5EF4-FFF2-40B4-BE49-F238E27FC236}">
                  <a16:creationId xmlns:a16="http://schemas.microsoft.com/office/drawing/2014/main" id="{BCC85C12-5B30-432A-888D-6C286BD23C80}"/>
                </a:ext>
              </a:extLst>
            </p:cNvPr>
            <p:cNvSpPr/>
            <p:nvPr/>
          </p:nvSpPr>
          <p:spPr>
            <a:xfrm>
              <a:off x="4342675" y="2353632"/>
              <a:ext cx="1649799" cy="1468918"/>
            </a:xfrm>
            <a:custGeom>
              <a:avLst/>
              <a:gdLst>
                <a:gd name="connsiteX0" fmla="*/ 1399506 w 1649799"/>
                <a:gd name="connsiteY0" fmla="*/ 17705 h 1468918"/>
                <a:gd name="connsiteX1" fmla="*/ 1545929 w 1649799"/>
                <a:gd name="connsiteY1" fmla="*/ 3350 h 1468918"/>
                <a:gd name="connsiteX2" fmla="*/ 1638758 w 1649799"/>
                <a:gd name="connsiteY2" fmla="*/ 0 h 1468918"/>
                <a:gd name="connsiteX3" fmla="*/ 1649764 w 1649799"/>
                <a:gd name="connsiteY3" fmla="*/ 12441 h 1468918"/>
                <a:gd name="connsiteX4" fmla="*/ 1649764 w 1649799"/>
                <a:gd name="connsiteY4" fmla="*/ 38759 h 1468918"/>
                <a:gd name="connsiteX5" fmla="*/ 1649764 w 1649799"/>
                <a:gd name="connsiteY5" fmla="*/ 1083811 h 1468918"/>
                <a:gd name="connsiteX6" fmla="*/ 1615312 w 1649799"/>
                <a:gd name="connsiteY6" fmla="*/ 1120177 h 1468918"/>
                <a:gd name="connsiteX7" fmla="*/ 1452620 w 1649799"/>
                <a:gd name="connsiteY7" fmla="*/ 1145538 h 1468918"/>
                <a:gd name="connsiteX8" fmla="*/ 1325338 w 1649799"/>
                <a:gd name="connsiteY8" fmla="*/ 1177119 h 1468918"/>
                <a:gd name="connsiteX9" fmla="*/ 1183223 w 1649799"/>
                <a:gd name="connsiteY9" fmla="*/ 1227362 h 1468918"/>
                <a:gd name="connsiteX10" fmla="*/ 953541 w 1649799"/>
                <a:gd name="connsiteY10" fmla="*/ 1348902 h 1468918"/>
                <a:gd name="connsiteX11" fmla="*/ 801855 w 1649799"/>
                <a:gd name="connsiteY11" fmla="*/ 1460872 h 1468918"/>
                <a:gd name="connsiteX12" fmla="*/ 768360 w 1649799"/>
                <a:gd name="connsiteY12" fmla="*/ 1458958 h 1468918"/>
                <a:gd name="connsiteX13" fmla="*/ 273109 w 1649799"/>
                <a:gd name="connsiteY13" fmla="*/ 963706 h 1468918"/>
                <a:gd name="connsiteX14" fmla="*/ 9932 w 1649799"/>
                <a:gd name="connsiteY14" fmla="*/ 700529 h 1468918"/>
                <a:gd name="connsiteX15" fmla="*/ 10889 w 1649799"/>
                <a:gd name="connsiteY15" fmla="*/ 667991 h 1468918"/>
                <a:gd name="connsiteX16" fmla="*/ 128601 w 1649799"/>
                <a:gd name="connsiteY16" fmla="*/ 568941 h 1468918"/>
                <a:gd name="connsiteX17" fmla="*/ 141999 w 1649799"/>
                <a:gd name="connsiteY17" fmla="*/ 553150 h 1468918"/>
                <a:gd name="connsiteX18" fmla="*/ 174537 w 1649799"/>
                <a:gd name="connsiteY18" fmla="*/ 522047 h 1468918"/>
                <a:gd name="connsiteX19" fmla="*/ 497527 w 1649799"/>
                <a:gd name="connsiteY19" fmla="*/ 311506 h 1468918"/>
                <a:gd name="connsiteX20" fmla="*/ 620981 w 1649799"/>
                <a:gd name="connsiteY20" fmla="*/ 249779 h 1468918"/>
                <a:gd name="connsiteX21" fmla="*/ 797070 w 1649799"/>
                <a:gd name="connsiteY21" fmla="*/ 170347 h 1468918"/>
                <a:gd name="connsiteX22" fmla="*/ 829130 w 1649799"/>
                <a:gd name="connsiteY22" fmla="*/ 158863 h 1468918"/>
                <a:gd name="connsiteX23" fmla="*/ 1016704 w 1649799"/>
                <a:gd name="connsiteY23" fmla="*/ 94744 h 1468918"/>
                <a:gd name="connsiteX24" fmla="*/ 1367447 w 1649799"/>
                <a:gd name="connsiteY24" fmla="*/ 17226 h 1468918"/>
                <a:gd name="connsiteX25" fmla="*/ 1399506 w 1649799"/>
                <a:gd name="connsiteY25" fmla="*/ 17705 h 146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49799" h="1468918">
                  <a:moveTo>
                    <a:pt x="1399506" y="17705"/>
                  </a:moveTo>
                  <a:cubicBezTo>
                    <a:pt x="1448314" y="12920"/>
                    <a:pt x="1497121" y="7178"/>
                    <a:pt x="1545929" y="3350"/>
                  </a:cubicBezTo>
                  <a:cubicBezTo>
                    <a:pt x="1577031" y="957"/>
                    <a:pt x="1608134" y="479"/>
                    <a:pt x="1638758" y="0"/>
                  </a:cubicBezTo>
                  <a:cubicBezTo>
                    <a:pt x="1645936" y="0"/>
                    <a:pt x="1650242" y="4307"/>
                    <a:pt x="1649764" y="12441"/>
                  </a:cubicBezTo>
                  <a:cubicBezTo>
                    <a:pt x="1649285" y="21054"/>
                    <a:pt x="1649764" y="30146"/>
                    <a:pt x="1649764" y="38759"/>
                  </a:cubicBezTo>
                  <a:cubicBezTo>
                    <a:pt x="1649764" y="387109"/>
                    <a:pt x="1649764" y="735460"/>
                    <a:pt x="1649764" y="1083811"/>
                  </a:cubicBezTo>
                  <a:cubicBezTo>
                    <a:pt x="1649764" y="1117785"/>
                    <a:pt x="1648807" y="1117306"/>
                    <a:pt x="1615312" y="1120177"/>
                  </a:cubicBezTo>
                  <a:cubicBezTo>
                    <a:pt x="1560762" y="1124962"/>
                    <a:pt x="1506213" y="1134054"/>
                    <a:pt x="1452620" y="1145538"/>
                  </a:cubicBezTo>
                  <a:cubicBezTo>
                    <a:pt x="1409555" y="1154629"/>
                    <a:pt x="1367447" y="1165156"/>
                    <a:pt x="1325338" y="1177119"/>
                  </a:cubicBezTo>
                  <a:cubicBezTo>
                    <a:pt x="1277010" y="1190996"/>
                    <a:pt x="1229159" y="1207743"/>
                    <a:pt x="1183223" y="1227362"/>
                  </a:cubicBezTo>
                  <a:cubicBezTo>
                    <a:pt x="1103313" y="1261814"/>
                    <a:pt x="1026274" y="1301530"/>
                    <a:pt x="953541" y="1348902"/>
                  </a:cubicBezTo>
                  <a:cubicBezTo>
                    <a:pt x="900427" y="1382876"/>
                    <a:pt x="850663" y="1421156"/>
                    <a:pt x="801855" y="1460872"/>
                  </a:cubicBezTo>
                  <a:cubicBezTo>
                    <a:pt x="787979" y="1472356"/>
                    <a:pt x="780801" y="1471399"/>
                    <a:pt x="768360" y="1458958"/>
                  </a:cubicBezTo>
                  <a:cubicBezTo>
                    <a:pt x="603755" y="1293395"/>
                    <a:pt x="438193" y="1128790"/>
                    <a:pt x="273109" y="963706"/>
                  </a:cubicBezTo>
                  <a:cubicBezTo>
                    <a:pt x="185543" y="876140"/>
                    <a:pt x="97977" y="787617"/>
                    <a:pt x="9932" y="700529"/>
                  </a:cubicBezTo>
                  <a:cubicBezTo>
                    <a:pt x="-3466" y="687610"/>
                    <a:pt x="-3466" y="681389"/>
                    <a:pt x="10889" y="667991"/>
                  </a:cubicBezTo>
                  <a:cubicBezTo>
                    <a:pt x="48691" y="633060"/>
                    <a:pt x="86971" y="599565"/>
                    <a:pt x="128601" y="568941"/>
                  </a:cubicBezTo>
                  <a:cubicBezTo>
                    <a:pt x="133864" y="565113"/>
                    <a:pt x="140563" y="560806"/>
                    <a:pt x="141999" y="553150"/>
                  </a:cubicBezTo>
                  <a:cubicBezTo>
                    <a:pt x="150612" y="540709"/>
                    <a:pt x="162575" y="531139"/>
                    <a:pt x="174537" y="522047"/>
                  </a:cubicBezTo>
                  <a:cubicBezTo>
                    <a:pt x="277416" y="444530"/>
                    <a:pt x="384600" y="373711"/>
                    <a:pt x="497527" y="311506"/>
                  </a:cubicBezTo>
                  <a:cubicBezTo>
                    <a:pt x="538200" y="289973"/>
                    <a:pt x="577916" y="266527"/>
                    <a:pt x="620981" y="249779"/>
                  </a:cubicBezTo>
                  <a:cubicBezTo>
                    <a:pt x="678402" y="220112"/>
                    <a:pt x="735822" y="190923"/>
                    <a:pt x="797070" y="170347"/>
                  </a:cubicBezTo>
                  <a:cubicBezTo>
                    <a:pt x="807598" y="166519"/>
                    <a:pt x="821953" y="171783"/>
                    <a:pt x="829130" y="158863"/>
                  </a:cubicBezTo>
                  <a:cubicBezTo>
                    <a:pt x="890379" y="133981"/>
                    <a:pt x="953541" y="113884"/>
                    <a:pt x="1016704" y="94744"/>
                  </a:cubicBezTo>
                  <a:cubicBezTo>
                    <a:pt x="1132023" y="61248"/>
                    <a:pt x="1248778" y="34931"/>
                    <a:pt x="1367447" y="17226"/>
                  </a:cubicBezTo>
                  <a:cubicBezTo>
                    <a:pt x="1377974" y="14834"/>
                    <a:pt x="1388979" y="11484"/>
                    <a:pt x="1399506" y="17705"/>
                  </a:cubicBezTo>
                  <a:close/>
                </a:path>
              </a:pathLst>
            </a:custGeom>
            <a:solidFill>
              <a:schemeClr val="accent2"/>
            </a:solidFill>
            <a:ln w="4780"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4D330C05-BE98-4B4C-AA05-3336FD9D3943}"/>
                </a:ext>
              </a:extLst>
            </p:cNvPr>
            <p:cNvSpPr/>
            <p:nvPr/>
          </p:nvSpPr>
          <p:spPr>
            <a:xfrm>
              <a:off x="6205373" y="2353600"/>
              <a:ext cx="1647498" cy="1471438"/>
            </a:xfrm>
            <a:custGeom>
              <a:avLst/>
              <a:gdLst>
                <a:gd name="connsiteX0" fmla="*/ 1511593 w 1647498"/>
                <a:gd name="connsiteY0" fmla="*/ 560838 h 1471438"/>
                <a:gd name="connsiteX1" fmla="*/ 1635047 w 1647498"/>
                <a:gd name="connsiteY1" fmla="*/ 666109 h 1471438"/>
                <a:gd name="connsiteX2" fmla="*/ 1635526 w 1647498"/>
                <a:gd name="connsiteY2" fmla="*/ 705825 h 1471438"/>
                <a:gd name="connsiteX3" fmla="*/ 961792 w 1647498"/>
                <a:gd name="connsiteY3" fmla="*/ 1378601 h 1471438"/>
                <a:gd name="connsiteX4" fmla="*/ 880447 w 1647498"/>
                <a:gd name="connsiteY4" fmla="*/ 1460904 h 1471438"/>
                <a:gd name="connsiteX5" fmla="*/ 847430 w 1647498"/>
                <a:gd name="connsiteY5" fmla="*/ 1463775 h 1471438"/>
                <a:gd name="connsiteX6" fmla="*/ 589995 w 1647498"/>
                <a:gd name="connsiteY6" fmla="*/ 1287685 h 1471438"/>
                <a:gd name="connsiteX7" fmla="*/ 373711 w 1647498"/>
                <a:gd name="connsiteY7" fmla="*/ 1194377 h 1471438"/>
                <a:gd name="connsiteX8" fmla="*/ 180396 w 1647498"/>
                <a:gd name="connsiteY8" fmla="*/ 1141263 h 1471438"/>
                <a:gd name="connsiteX9" fmla="*/ 24882 w 1647498"/>
                <a:gd name="connsiteY9" fmla="*/ 1120209 h 1471438"/>
                <a:gd name="connsiteX10" fmla="*/ 0 w 1647498"/>
                <a:gd name="connsiteY10" fmla="*/ 1093891 h 1471438"/>
                <a:gd name="connsiteX11" fmla="*/ 479 w 1647498"/>
                <a:gd name="connsiteY11" fmla="*/ 261773 h 1471438"/>
                <a:gd name="connsiteX12" fmla="*/ 0 w 1647498"/>
                <a:gd name="connsiteY12" fmla="*/ 22522 h 1471438"/>
                <a:gd name="connsiteX13" fmla="*/ 22968 w 1647498"/>
                <a:gd name="connsiteY13" fmla="*/ 32 h 1471438"/>
                <a:gd name="connsiteX14" fmla="*/ 267005 w 1647498"/>
                <a:gd name="connsiteY14" fmla="*/ 22522 h 1471438"/>
                <a:gd name="connsiteX15" fmla="*/ 344044 w 1647498"/>
                <a:gd name="connsiteY15" fmla="*/ 34484 h 1471438"/>
                <a:gd name="connsiteX16" fmla="*/ 427782 w 1647498"/>
                <a:gd name="connsiteY16" fmla="*/ 44054 h 1471438"/>
                <a:gd name="connsiteX17" fmla="*/ 690959 w 1647498"/>
                <a:gd name="connsiteY17" fmla="*/ 113437 h 1471438"/>
                <a:gd name="connsiteX18" fmla="*/ 1119698 w 1647498"/>
                <a:gd name="connsiteY18" fmla="*/ 295269 h 1471438"/>
                <a:gd name="connsiteX19" fmla="*/ 1492453 w 1647498"/>
                <a:gd name="connsiteY19" fmla="*/ 536913 h 1471438"/>
                <a:gd name="connsiteX20" fmla="*/ 1511593 w 1647498"/>
                <a:gd name="connsiteY20" fmla="*/ 560838 h 147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7498" h="1471438">
                  <a:moveTo>
                    <a:pt x="1511593" y="560838"/>
                  </a:moveTo>
                  <a:cubicBezTo>
                    <a:pt x="1552744" y="595769"/>
                    <a:pt x="1593417" y="631657"/>
                    <a:pt x="1635047" y="666109"/>
                  </a:cubicBezTo>
                  <a:cubicBezTo>
                    <a:pt x="1652752" y="680464"/>
                    <a:pt x="1650359" y="690991"/>
                    <a:pt x="1635526" y="705825"/>
                  </a:cubicBezTo>
                  <a:cubicBezTo>
                    <a:pt x="1410629" y="929764"/>
                    <a:pt x="1186211" y="1154183"/>
                    <a:pt x="961792" y="1378601"/>
                  </a:cubicBezTo>
                  <a:cubicBezTo>
                    <a:pt x="934518" y="1405876"/>
                    <a:pt x="906764" y="1432672"/>
                    <a:pt x="880447" y="1460904"/>
                  </a:cubicBezTo>
                  <a:cubicBezTo>
                    <a:pt x="869441" y="1472866"/>
                    <a:pt x="860828" y="1475737"/>
                    <a:pt x="847430" y="1463775"/>
                  </a:cubicBezTo>
                  <a:cubicBezTo>
                    <a:pt x="768955" y="1393913"/>
                    <a:pt x="682346" y="1336493"/>
                    <a:pt x="589995" y="1287685"/>
                  </a:cubicBezTo>
                  <a:cubicBezTo>
                    <a:pt x="520612" y="1250840"/>
                    <a:pt x="448837" y="1219259"/>
                    <a:pt x="373711" y="1194377"/>
                  </a:cubicBezTo>
                  <a:cubicBezTo>
                    <a:pt x="310071" y="1173323"/>
                    <a:pt x="245951" y="1154661"/>
                    <a:pt x="180396" y="1141263"/>
                  </a:cubicBezTo>
                  <a:cubicBezTo>
                    <a:pt x="129196" y="1131215"/>
                    <a:pt x="77518" y="1121645"/>
                    <a:pt x="24882" y="1120209"/>
                  </a:cubicBezTo>
                  <a:cubicBezTo>
                    <a:pt x="4785" y="1119731"/>
                    <a:pt x="0" y="1113031"/>
                    <a:pt x="0" y="1093891"/>
                  </a:cubicBezTo>
                  <a:cubicBezTo>
                    <a:pt x="479" y="816359"/>
                    <a:pt x="479" y="538827"/>
                    <a:pt x="479" y="261773"/>
                  </a:cubicBezTo>
                  <a:cubicBezTo>
                    <a:pt x="479" y="181863"/>
                    <a:pt x="957" y="102432"/>
                    <a:pt x="0" y="22522"/>
                  </a:cubicBezTo>
                  <a:cubicBezTo>
                    <a:pt x="0" y="4338"/>
                    <a:pt x="5742" y="-447"/>
                    <a:pt x="22968" y="32"/>
                  </a:cubicBezTo>
                  <a:cubicBezTo>
                    <a:pt x="104792" y="989"/>
                    <a:pt x="186138" y="12951"/>
                    <a:pt x="267005" y="22522"/>
                  </a:cubicBezTo>
                  <a:cubicBezTo>
                    <a:pt x="292366" y="25393"/>
                    <a:pt x="319162" y="26828"/>
                    <a:pt x="344044" y="34484"/>
                  </a:cubicBezTo>
                  <a:cubicBezTo>
                    <a:pt x="373233" y="23479"/>
                    <a:pt x="400508" y="38791"/>
                    <a:pt x="427782" y="44054"/>
                  </a:cubicBezTo>
                  <a:cubicBezTo>
                    <a:pt x="516784" y="61280"/>
                    <a:pt x="604829" y="85684"/>
                    <a:pt x="690959" y="113437"/>
                  </a:cubicBezTo>
                  <a:cubicBezTo>
                    <a:pt x="839295" y="161288"/>
                    <a:pt x="982368" y="221579"/>
                    <a:pt x="1119698" y="295269"/>
                  </a:cubicBezTo>
                  <a:cubicBezTo>
                    <a:pt x="1250809" y="365130"/>
                    <a:pt x="1375219" y="445519"/>
                    <a:pt x="1492453" y="536913"/>
                  </a:cubicBezTo>
                  <a:cubicBezTo>
                    <a:pt x="1501545" y="543612"/>
                    <a:pt x="1507286" y="551268"/>
                    <a:pt x="1511593" y="560838"/>
                  </a:cubicBezTo>
                  <a:close/>
                </a:path>
              </a:pathLst>
            </a:custGeom>
            <a:solidFill>
              <a:schemeClr val="accent3"/>
            </a:solidFill>
            <a:ln w="4780"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6096667A-546D-41E3-B5E2-BFB15EB8354F}"/>
                </a:ext>
              </a:extLst>
            </p:cNvPr>
            <p:cNvSpPr/>
            <p:nvPr/>
          </p:nvSpPr>
          <p:spPr>
            <a:xfrm>
              <a:off x="3496316" y="3196558"/>
              <a:ext cx="1473807" cy="1646427"/>
            </a:xfrm>
            <a:custGeom>
              <a:avLst/>
              <a:gdLst>
                <a:gd name="connsiteX0" fmla="*/ 477795 w 1473807"/>
                <a:gd name="connsiteY0" fmla="*/ 210261 h 1646427"/>
                <a:gd name="connsiteX1" fmla="*/ 526602 w 1473807"/>
                <a:gd name="connsiteY1" fmla="*/ 184900 h 1646427"/>
                <a:gd name="connsiteX2" fmla="*/ 669675 w 1473807"/>
                <a:gd name="connsiteY2" fmla="*/ 11682 h 1646427"/>
                <a:gd name="connsiteX3" fmla="*/ 706041 w 1473807"/>
                <a:gd name="connsiteY3" fmla="*/ 10246 h 1646427"/>
                <a:gd name="connsiteX4" fmla="*/ 1455856 w 1473807"/>
                <a:gd name="connsiteY4" fmla="*/ 760540 h 1646427"/>
                <a:gd name="connsiteX5" fmla="*/ 1457292 w 1473807"/>
                <a:gd name="connsiteY5" fmla="*/ 811740 h 1646427"/>
                <a:gd name="connsiteX6" fmla="*/ 1348671 w 1473807"/>
                <a:gd name="connsiteY6" fmla="*/ 960555 h 1646427"/>
                <a:gd name="connsiteX7" fmla="*/ 1219954 w 1473807"/>
                <a:gd name="connsiteY7" fmla="*/ 1209855 h 1646427"/>
                <a:gd name="connsiteX8" fmla="*/ 1166840 w 1473807"/>
                <a:gd name="connsiteY8" fmla="*/ 1375417 h 1646427"/>
                <a:gd name="connsiteX9" fmla="*/ 1121382 w 1473807"/>
                <a:gd name="connsiteY9" fmla="*/ 1631417 h 1646427"/>
                <a:gd name="connsiteX10" fmla="*/ 1104634 w 1473807"/>
                <a:gd name="connsiteY10" fmla="*/ 1646250 h 1646427"/>
                <a:gd name="connsiteX11" fmla="*/ 1056784 w 1473807"/>
                <a:gd name="connsiteY11" fmla="*/ 1646250 h 1646427"/>
                <a:gd name="connsiteX12" fmla="*/ 40442 w 1473807"/>
                <a:gd name="connsiteY12" fmla="*/ 1646250 h 1646427"/>
                <a:gd name="connsiteX13" fmla="*/ 1684 w 1473807"/>
                <a:gd name="connsiteY13" fmla="*/ 1604621 h 1646427"/>
                <a:gd name="connsiteX14" fmla="*/ 19388 w 1473807"/>
                <a:gd name="connsiteY14" fmla="*/ 1415133 h 1646427"/>
                <a:gd name="connsiteX15" fmla="*/ 16517 w 1473807"/>
                <a:gd name="connsiteY15" fmla="*/ 1392165 h 1646427"/>
                <a:gd name="connsiteX16" fmla="*/ 156240 w 1473807"/>
                <a:gd name="connsiteY16" fmla="*/ 839493 h 1646427"/>
                <a:gd name="connsiteX17" fmla="*/ 367260 w 1473807"/>
                <a:gd name="connsiteY17" fmla="*/ 403098 h 1646427"/>
                <a:gd name="connsiteX18" fmla="*/ 471574 w 1473807"/>
                <a:gd name="connsiteY18" fmla="*/ 245670 h 1646427"/>
                <a:gd name="connsiteX19" fmla="*/ 477795 w 1473807"/>
                <a:gd name="connsiteY19" fmla="*/ 210261 h 164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3807" h="1646427">
                  <a:moveTo>
                    <a:pt x="477795" y="210261"/>
                  </a:moveTo>
                  <a:cubicBezTo>
                    <a:pt x="500284" y="214089"/>
                    <a:pt x="514161" y="201648"/>
                    <a:pt x="526602" y="184900"/>
                  </a:cubicBezTo>
                  <a:cubicBezTo>
                    <a:pt x="571103" y="124609"/>
                    <a:pt x="618953" y="67188"/>
                    <a:pt x="669675" y="11682"/>
                  </a:cubicBezTo>
                  <a:cubicBezTo>
                    <a:pt x="683073" y="-3152"/>
                    <a:pt x="691686" y="-4109"/>
                    <a:pt x="706041" y="10246"/>
                  </a:cubicBezTo>
                  <a:cubicBezTo>
                    <a:pt x="955820" y="260504"/>
                    <a:pt x="1206077" y="510283"/>
                    <a:pt x="1455856" y="760540"/>
                  </a:cubicBezTo>
                  <a:cubicBezTo>
                    <a:pt x="1479303" y="783987"/>
                    <a:pt x="1479781" y="784465"/>
                    <a:pt x="1457292" y="811740"/>
                  </a:cubicBezTo>
                  <a:cubicBezTo>
                    <a:pt x="1418533" y="859112"/>
                    <a:pt x="1382645" y="908876"/>
                    <a:pt x="1348671" y="960555"/>
                  </a:cubicBezTo>
                  <a:cubicBezTo>
                    <a:pt x="1296993" y="1039508"/>
                    <a:pt x="1255842" y="1123724"/>
                    <a:pt x="1219954" y="1209855"/>
                  </a:cubicBezTo>
                  <a:cubicBezTo>
                    <a:pt x="1197943" y="1262969"/>
                    <a:pt x="1182631" y="1319432"/>
                    <a:pt x="1166840" y="1375417"/>
                  </a:cubicBezTo>
                  <a:cubicBezTo>
                    <a:pt x="1143872" y="1459634"/>
                    <a:pt x="1133345" y="1545765"/>
                    <a:pt x="1121382" y="1631417"/>
                  </a:cubicBezTo>
                  <a:cubicBezTo>
                    <a:pt x="1119947" y="1642901"/>
                    <a:pt x="1115161" y="1646250"/>
                    <a:pt x="1104634" y="1646250"/>
                  </a:cubicBezTo>
                  <a:cubicBezTo>
                    <a:pt x="1088844" y="1645772"/>
                    <a:pt x="1072575" y="1646250"/>
                    <a:pt x="1056784" y="1646250"/>
                  </a:cubicBezTo>
                  <a:cubicBezTo>
                    <a:pt x="718003" y="1646250"/>
                    <a:pt x="379223" y="1646250"/>
                    <a:pt x="40442" y="1646250"/>
                  </a:cubicBezTo>
                  <a:cubicBezTo>
                    <a:pt x="-4537" y="1646250"/>
                    <a:pt x="-1666" y="1651514"/>
                    <a:pt x="1684" y="1604621"/>
                  </a:cubicBezTo>
                  <a:cubicBezTo>
                    <a:pt x="5990" y="1541458"/>
                    <a:pt x="13646" y="1478296"/>
                    <a:pt x="19388" y="1415133"/>
                  </a:cubicBezTo>
                  <a:cubicBezTo>
                    <a:pt x="13168" y="1407956"/>
                    <a:pt x="15560" y="1399821"/>
                    <a:pt x="16517" y="1392165"/>
                  </a:cubicBezTo>
                  <a:cubicBezTo>
                    <a:pt x="41399" y="1202678"/>
                    <a:pt x="89728" y="1018932"/>
                    <a:pt x="156240" y="839493"/>
                  </a:cubicBezTo>
                  <a:cubicBezTo>
                    <a:pt x="212704" y="687329"/>
                    <a:pt x="284001" y="542343"/>
                    <a:pt x="367260" y="403098"/>
                  </a:cubicBezTo>
                  <a:cubicBezTo>
                    <a:pt x="399320" y="349027"/>
                    <a:pt x="435686" y="297349"/>
                    <a:pt x="471574" y="245670"/>
                  </a:cubicBezTo>
                  <a:cubicBezTo>
                    <a:pt x="479709" y="234665"/>
                    <a:pt x="483058" y="223659"/>
                    <a:pt x="477795" y="210261"/>
                  </a:cubicBezTo>
                  <a:close/>
                </a:path>
              </a:pathLst>
            </a:custGeom>
            <a:solidFill>
              <a:schemeClr val="accent1"/>
            </a:solidFill>
            <a:ln w="4780"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7F111DB-0E4F-41BF-A742-A7113FF8B2FF}"/>
                </a:ext>
              </a:extLst>
            </p:cNvPr>
            <p:cNvSpPr/>
            <p:nvPr/>
          </p:nvSpPr>
          <p:spPr>
            <a:xfrm>
              <a:off x="7229489" y="3197036"/>
              <a:ext cx="1472874" cy="1646250"/>
            </a:xfrm>
            <a:custGeom>
              <a:avLst/>
              <a:gdLst>
                <a:gd name="connsiteX0" fmla="*/ 344884 w 1472874"/>
                <a:gd name="connsiteY0" fmla="*/ 1586916 h 1646250"/>
                <a:gd name="connsiteX1" fmla="*/ 324787 w 1472874"/>
                <a:gd name="connsiteY1" fmla="*/ 1453413 h 1646250"/>
                <a:gd name="connsiteX2" fmla="*/ 315695 w 1472874"/>
                <a:gd name="connsiteY2" fmla="*/ 1414655 h 1646250"/>
                <a:gd name="connsiteX3" fmla="*/ 264974 w 1472874"/>
                <a:gd name="connsiteY3" fmla="*/ 1243829 h 1646250"/>
                <a:gd name="connsiteX4" fmla="*/ 134343 w 1472874"/>
                <a:gd name="connsiteY4" fmla="*/ 976824 h 1646250"/>
                <a:gd name="connsiteX5" fmla="*/ 11845 w 1472874"/>
                <a:gd name="connsiteY5" fmla="*/ 808869 h 1646250"/>
                <a:gd name="connsiteX6" fmla="*/ 13281 w 1472874"/>
                <a:gd name="connsiteY6" fmla="*/ 762454 h 1646250"/>
                <a:gd name="connsiteX7" fmla="*/ 766446 w 1472874"/>
                <a:gd name="connsiteY7" fmla="*/ 10246 h 1646250"/>
                <a:gd name="connsiteX8" fmla="*/ 803769 w 1472874"/>
                <a:gd name="connsiteY8" fmla="*/ 11682 h 1646250"/>
                <a:gd name="connsiteX9" fmla="*/ 965982 w 1472874"/>
                <a:gd name="connsiteY9" fmla="*/ 208825 h 1646250"/>
                <a:gd name="connsiteX10" fmla="*/ 990385 w 1472874"/>
                <a:gd name="connsiteY10" fmla="*/ 230837 h 1646250"/>
                <a:gd name="connsiteX11" fmla="*/ 1222460 w 1472874"/>
                <a:gd name="connsiteY11" fmla="*/ 621774 h 1646250"/>
                <a:gd name="connsiteX12" fmla="*/ 1283708 w 1472874"/>
                <a:gd name="connsiteY12" fmla="*/ 761497 h 1646250"/>
                <a:gd name="connsiteX13" fmla="*/ 1304284 w 1472874"/>
                <a:gd name="connsiteY13" fmla="*/ 807912 h 1646250"/>
                <a:gd name="connsiteX14" fmla="*/ 1435872 w 1472874"/>
                <a:gd name="connsiteY14" fmla="*/ 1269190 h 1646250"/>
                <a:gd name="connsiteX15" fmla="*/ 1460276 w 1472874"/>
                <a:gd name="connsiteY15" fmla="*/ 1412741 h 1646250"/>
                <a:gd name="connsiteX16" fmla="*/ 1461711 w 1472874"/>
                <a:gd name="connsiteY16" fmla="*/ 1453413 h 1646250"/>
                <a:gd name="connsiteX17" fmla="*/ 1463147 w 1472874"/>
                <a:gd name="connsiteY17" fmla="*/ 1529017 h 1646250"/>
                <a:gd name="connsiteX18" fmla="*/ 1470803 w 1472874"/>
                <a:gd name="connsiteY18" fmla="*/ 1616583 h 1646250"/>
                <a:gd name="connsiteX19" fmla="*/ 1444007 w 1472874"/>
                <a:gd name="connsiteY19" fmla="*/ 1646251 h 1646250"/>
                <a:gd name="connsiteX20" fmla="*/ 975073 w 1472874"/>
                <a:gd name="connsiteY20" fmla="*/ 1646251 h 1646250"/>
                <a:gd name="connsiteX21" fmla="*/ 379336 w 1472874"/>
                <a:gd name="connsiteY21" fmla="*/ 1646251 h 1646250"/>
                <a:gd name="connsiteX22" fmla="*/ 353497 w 1472874"/>
                <a:gd name="connsiteY22" fmla="*/ 1644336 h 1646250"/>
                <a:gd name="connsiteX23" fmla="*/ 344884 w 1472874"/>
                <a:gd name="connsiteY23" fmla="*/ 1586916 h 16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72874" h="1646250">
                  <a:moveTo>
                    <a:pt x="344884" y="1586916"/>
                  </a:moveTo>
                  <a:cubicBezTo>
                    <a:pt x="343927" y="1541458"/>
                    <a:pt x="331007" y="1497914"/>
                    <a:pt x="324787" y="1453413"/>
                  </a:cubicBezTo>
                  <a:cubicBezTo>
                    <a:pt x="316652" y="1441929"/>
                    <a:pt x="323351" y="1426617"/>
                    <a:pt x="315695" y="1414655"/>
                  </a:cubicBezTo>
                  <a:cubicBezTo>
                    <a:pt x="302297" y="1356756"/>
                    <a:pt x="286028" y="1299814"/>
                    <a:pt x="264974" y="1243829"/>
                  </a:cubicBezTo>
                  <a:cubicBezTo>
                    <a:pt x="230043" y="1150999"/>
                    <a:pt x="186978" y="1061519"/>
                    <a:pt x="134343" y="976824"/>
                  </a:cubicBezTo>
                  <a:cubicBezTo>
                    <a:pt x="97498" y="917968"/>
                    <a:pt x="58739" y="860069"/>
                    <a:pt x="11845" y="808869"/>
                  </a:cubicBezTo>
                  <a:cubicBezTo>
                    <a:pt x="-3945" y="791643"/>
                    <a:pt x="-4424" y="780637"/>
                    <a:pt x="13281" y="762454"/>
                  </a:cubicBezTo>
                  <a:cubicBezTo>
                    <a:pt x="265452" y="512675"/>
                    <a:pt x="516188" y="261461"/>
                    <a:pt x="766446" y="10246"/>
                  </a:cubicBezTo>
                  <a:cubicBezTo>
                    <a:pt x="780801" y="-4109"/>
                    <a:pt x="790371" y="-3152"/>
                    <a:pt x="803769" y="11682"/>
                  </a:cubicBezTo>
                  <a:cubicBezTo>
                    <a:pt x="860233" y="75323"/>
                    <a:pt x="913346" y="141835"/>
                    <a:pt x="965982" y="208825"/>
                  </a:cubicBezTo>
                  <a:cubicBezTo>
                    <a:pt x="975073" y="215046"/>
                    <a:pt x="984165" y="221267"/>
                    <a:pt x="990385" y="230837"/>
                  </a:cubicBezTo>
                  <a:cubicBezTo>
                    <a:pt x="1077952" y="355248"/>
                    <a:pt x="1156426" y="484922"/>
                    <a:pt x="1222460" y="621774"/>
                  </a:cubicBezTo>
                  <a:cubicBezTo>
                    <a:pt x="1244471" y="667710"/>
                    <a:pt x="1266003" y="713647"/>
                    <a:pt x="1283708" y="761497"/>
                  </a:cubicBezTo>
                  <a:cubicBezTo>
                    <a:pt x="1290886" y="776809"/>
                    <a:pt x="1296149" y="793078"/>
                    <a:pt x="1304284" y="807912"/>
                  </a:cubicBezTo>
                  <a:cubicBezTo>
                    <a:pt x="1360747" y="958162"/>
                    <a:pt x="1408119" y="1110805"/>
                    <a:pt x="1435872" y="1269190"/>
                  </a:cubicBezTo>
                  <a:cubicBezTo>
                    <a:pt x="1444485" y="1317040"/>
                    <a:pt x="1450227" y="1365369"/>
                    <a:pt x="1460276" y="1412741"/>
                  </a:cubicBezTo>
                  <a:cubicBezTo>
                    <a:pt x="1463147" y="1426139"/>
                    <a:pt x="1464104" y="1440015"/>
                    <a:pt x="1461711" y="1453413"/>
                  </a:cubicBezTo>
                  <a:cubicBezTo>
                    <a:pt x="1457405" y="1478774"/>
                    <a:pt x="1458362" y="1504135"/>
                    <a:pt x="1463147" y="1529017"/>
                  </a:cubicBezTo>
                  <a:cubicBezTo>
                    <a:pt x="1466018" y="1558206"/>
                    <a:pt x="1465061" y="1587395"/>
                    <a:pt x="1470803" y="1616583"/>
                  </a:cubicBezTo>
                  <a:cubicBezTo>
                    <a:pt x="1476066" y="1644336"/>
                    <a:pt x="1472717" y="1646251"/>
                    <a:pt x="1444007" y="1646251"/>
                  </a:cubicBezTo>
                  <a:cubicBezTo>
                    <a:pt x="1287536" y="1646251"/>
                    <a:pt x="1131544" y="1646251"/>
                    <a:pt x="975073" y="1646251"/>
                  </a:cubicBezTo>
                  <a:cubicBezTo>
                    <a:pt x="776494" y="1646251"/>
                    <a:pt x="577915" y="1646251"/>
                    <a:pt x="379336" y="1646251"/>
                  </a:cubicBezTo>
                  <a:cubicBezTo>
                    <a:pt x="370723" y="1646251"/>
                    <a:pt x="362110" y="1644815"/>
                    <a:pt x="353497" y="1644336"/>
                  </a:cubicBezTo>
                  <a:cubicBezTo>
                    <a:pt x="342970" y="1626632"/>
                    <a:pt x="354454" y="1605099"/>
                    <a:pt x="344884" y="1586916"/>
                  </a:cubicBezTo>
                  <a:close/>
                </a:path>
              </a:pathLst>
            </a:custGeom>
            <a:solidFill>
              <a:schemeClr val="accent4"/>
            </a:solidFill>
            <a:ln w="4780" cap="flat">
              <a:noFill/>
              <a:prstDash val="solid"/>
              <a:miter/>
            </a:ln>
          </p:spPr>
          <p:txBody>
            <a:bodyPr rtlCol="0" anchor="ctr"/>
            <a:lstStyle/>
            <a:p>
              <a:endParaRPr lang="en-US"/>
            </a:p>
          </p:txBody>
        </p:sp>
      </p:grpSp>
      <p:grpSp>
        <p:nvGrpSpPr>
          <p:cNvPr id="77" name="Group 76">
            <a:extLst>
              <a:ext uri="{FF2B5EF4-FFF2-40B4-BE49-F238E27FC236}">
                <a16:creationId xmlns:a16="http://schemas.microsoft.com/office/drawing/2014/main" id="{4C1FC98A-7B2D-4369-BE0E-3DC2C283A0E0}"/>
              </a:ext>
            </a:extLst>
          </p:cNvPr>
          <p:cNvGrpSpPr/>
          <p:nvPr/>
        </p:nvGrpSpPr>
        <p:grpSpPr>
          <a:xfrm>
            <a:off x="7753539" y="1252122"/>
            <a:ext cx="4529147" cy="1423427"/>
            <a:chOff x="2635945" y="4540299"/>
            <a:chExt cx="2890299" cy="1423426"/>
          </a:xfrm>
        </p:grpSpPr>
        <p:sp>
          <p:nvSpPr>
            <p:cNvPr id="78" name="TextBox 77">
              <a:extLst>
                <a:ext uri="{FF2B5EF4-FFF2-40B4-BE49-F238E27FC236}">
                  <a16:creationId xmlns:a16="http://schemas.microsoft.com/office/drawing/2014/main" id="{B3C86448-D2FC-424C-B51A-6241BECE9AEC}"/>
                </a:ext>
              </a:extLst>
            </p:cNvPr>
            <p:cNvSpPr txBox="1"/>
            <p:nvPr/>
          </p:nvSpPr>
          <p:spPr>
            <a:xfrm>
              <a:off x="2950475" y="5440505"/>
              <a:ext cx="2575769" cy="523220"/>
            </a:xfrm>
            <a:prstGeom prst="rect">
              <a:avLst/>
            </a:prstGeom>
            <a:noFill/>
          </p:spPr>
          <p:txBody>
            <a:bodyPr wrap="square" rtlCol="0">
              <a:spAutoFit/>
            </a:bodyPr>
            <a:lstStyle/>
            <a:p>
              <a:r>
                <a:rPr lang="sk-SK" altLang="ko-KR" sz="2800" dirty="0">
                  <a:solidFill>
                    <a:schemeClr val="accent1">
                      <a:lumMod val="50000"/>
                    </a:schemeClr>
                  </a:solidFill>
                  <a:cs typeface="Arial" pitchFamily="34" charset="0"/>
                </a:rPr>
                <a:t>56 odpovedí / 55,4</a:t>
              </a:r>
              <a:r>
                <a:rPr lang="en-US" altLang="ko-KR" sz="2800" dirty="0">
                  <a:solidFill>
                    <a:schemeClr val="accent1">
                      <a:lumMod val="50000"/>
                    </a:schemeClr>
                  </a:solidFill>
                  <a:cs typeface="Arial" pitchFamily="34" charset="0"/>
                </a:rPr>
                <a:t>%</a:t>
              </a:r>
            </a:p>
          </p:txBody>
        </p:sp>
        <p:sp>
          <p:nvSpPr>
            <p:cNvPr id="79" name="TextBox 78">
              <a:extLst>
                <a:ext uri="{FF2B5EF4-FFF2-40B4-BE49-F238E27FC236}">
                  <a16:creationId xmlns:a16="http://schemas.microsoft.com/office/drawing/2014/main" id="{F3669D6A-C0BA-4170-A95C-5ADED6B3A867}"/>
                </a:ext>
              </a:extLst>
            </p:cNvPr>
            <p:cNvSpPr txBox="1"/>
            <p:nvPr/>
          </p:nvSpPr>
          <p:spPr>
            <a:xfrm>
              <a:off x="2635945" y="4540299"/>
              <a:ext cx="2828995" cy="830997"/>
            </a:xfrm>
            <a:prstGeom prst="rect">
              <a:avLst/>
            </a:prstGeom>
            <a:noFill/>
          </p:spPr>
          <p:txBody>
            <a:bodyPr wrap="square" rtlCol="0">
              <a:spAutoFit/>
            </a:bodyPr>
            <a:lstStyle/>
            <a:p>
              <a:r>
                <a:rPr lang="sk-SK" altLang="ko-KR" sz="2400" b="1" dirty="0">
                  <a:solidFill>
                    <a:schemeClr val="accent3">
                      <a:lumMod val="50000"/>
                    </a:schemeClr>
                  </a:solidFill>
                  <a:cs typeface="Arial" pitchFamily="34" charset="0"/>
                </a:rPr>
                <a:t>Masmediálna a marketingová komunikácia (Mgr.)</a:t>
              </a:r>
              <a:endParaRPr lang="ko-KR" altLang="en-US" sz="2400" b="1" dirty="0">
                <a:solidFill>
                  <a:schemeClr val="accent3">
                    <a:lumMod val="50000"/>
                  </a:schemeClr>
                </a:solidFill>
                <a:cs typeface="Arial" pitchFamily="34" charset="0"/>
              </a:endParaRPr>
            </a:p>
          </p:txBody>
        </p:sp>
      </p:grpSp>
      <p:grpSp>
        <p:nvGrpSpPr>
          <p:cNvPr id="86" name="Group 85">
            <a:extLst>
              <a:ext uri="{FF2B5EF4-FFF2-40B4-BE49-F238E27FC236}">
                <a16:creationId xmlns:a16="http://schemas.microsoft.com/office/drawing/2014/main" id="{3CEA9586-67CE-417C-A1F7-9A71B0E26045}"/>
              </a:ext>
            </a:extLst>
          </p:cNvPr>
          <p:cNvGrpSpPr/>
          <p:nvPr/>
        </p:nvGrpSpPr>
        <p:grpSpPr>
          <a:xfrm>
            <a:off x="323664" y="1517023"/>
            <a:ext cx="4013925" cy="1495292"/>
            <a:chOff x="2978858" y="4283314"/>
            <a:chExt cx="2592873" cy="1495292"/>
          </a:xfrm>
        </p:grpSpPr>
        <p:sp>
          <p:nvSpPr>
            <p:cNvPr id="87" name="TextBox 86">
              <a:extLst>
                <a:ext uri="{FF2B5EF4-FFF2-40B4-BE49-F238E27FC236}">
                  <a16:creationId xmlns:a16="http://schemas.microsoft.com/office/drawing/2014/main" id="{AF91D073-E2F7-40C8-B1C2-22F8A94AD0FB}"/>
                </a:ext>
              </a:extLst>
            </p:cNvPr>
            <p:cNvSpPr txBox="1"/>
            <p:nvPr/>
          </p:nvSpPr>
          <p:spPr>
            <a:xfrm>
              <a:off x="2978858" y="4824499"/>
              <a:ext cx="2575769" cy="954107"/>
            </a:xfrm>
            <a:prstGeom prst="rect">
              <a:avLst/>
            </a:prstGeom>
            <a:noFill/>
          </p:spPr>
          <p:txBody>
            <a:bodyPr wrap="square" rtlCol="0">
              <a:spAutoFit/>
            </a:bodyPr>
            <a:lstStyle/>
            <a:p>
              <a:pPr algn="r"/>
              <a:r>
                <a:rPr lang="sk-SK" altLang="ko-KR" sz="2800" dirty="0">
                  <a:solidFill>
                    <a:schemeClr val="tx2">
                      <a:lumMod val="50000"/>
                    </a:schemeClr>
                  </a:solidFill>
                  <a:cs typeface="Arial" pitchFamily="34" charset="0"/>
                </a:rPr>
                <a:t>51 odpovedí / 42,9</a:t>
              </a:r>
              <a:r>
                <a:rPr lang="en-US" altLang="ko-KR" sz="2800" dirty="0">
                  <a:solidFill>
                    <a:schemeClr val="tx2">
                      <a:lumMod val="50000"/>
                    </a:schemeClr>
                  </a:solidFill>
                  <a:cs typeface="Arial" pitchFamily="34" charset="0"/>
                </a:rPr>
                <a:t>%</a:t>
              </a:r>
            </a:p>
            <a:p>
              <a:pPr algn="r"/>
              <a:r>
                <a:rPr lang="en-US" altLang="ko-KR" sz="2800" dirty="0">
                  <a:solidFill>
                    <a:schemeClr val="tx2">
                      <a:lumMod val="50000"/>
                    </a:schemeClr>
                  </a:solidFill>
                  <a:cs typeface="Arial" pitchFamily="34" charset="0"/>
                </a:rPr>
                <a:t>  </a:t>
              </a:r>
            </a:p>
          </p:txBody>
        </p:sp>
        <p:sp>
          <p:nvSpPr>
            <p:cNvPr id="88" name="TextBox 87">
              <a:extLst>
                <a:ext uri="{FF2B5EF4-FFF2-40B4-BE49-F238E27FC236}">
                  <a16:creationId xmlns:a16="http://schemas.microsoft.com/office/drawing/2014/main" id="{81C42820-AD5C-4D83-A164-79FEC6437A00}"/>
                </a:ext>
              </a:extLst>
            </p:cNvPr>
            <p:cNvSpPr txBox="1"/>
            <p:nvPr/>
          </p:nvSpPr>
          <p:spPr>
            <a:xfrm>
              <a:off x="3017859" y="4283314"/>
              <a:ext cx="2553872" cy="461665"/>
            </a:xfrm>
            <a:prstGeom prst="rect">
              <a:avLst/>
            </a:prstGeom>
            <a:noFill/>
          </p:spPr>
          <p:txBody>
            <a:bodyPr wrap="square" rtlCol="0">
              <a:spAutoFit/>
            </a:bodyPr>
            <a:lstStyle/>
            <a:p>
              <a:pPr algn="r"/>
              <a:r>
                <a:rPr lang="sk-SK" altLang="ko-KR" sz="2400" b="1" dirty="0">
                  <a:solidFill>
                    <a:schemeClr val="tx2">
                      <a:lumMod val="50000"/>
                    </a:schemeClr>
                  </a:solidFill>
                  <a:cs typeface="Arial" pitchFamily="34" charset="0"/>
                </a:rPr>
                <a:t>Dizajn médií (Bc.)</a:t>
              </a:r>
              <a:endParaRPr lang="ko-KR" altLang="en-US" sz="2400" b="1" dirty="0">
                <a:solidFill>
                  <a:schemeClr val="tx2">
                    <a:lumMod val="50000"/>
                  </a:schemeClr>
                </a:solidFill>
                <a:cs typeface="Arial" pitchFamily="34" charset="0"/>
              </a:endParaRPr>
            </a:p>
          </p:txBody>
        </p:sp>
      </p:grpSp>
      <p:grpSp>
        <p:nvGrpSpPr>
          <p:cNvPr id="80" name="Group 79">
            <a:extLst>
              <a:ext uri="{FF2B5EF4-FFF2-40B4-BE49-F238E27FC236}">
                <a16:creationId xmlns:a16="http://schemas.microsoft.com/office/drawing/2014/main" id="{BB8E527C-EA0A-4287-B12D-E0988BEF2A26}"/>
              </a:ext>
            </a:extLst>
          </p:cNvPr>
          <p:cNvGrpSpPr/>
          <p:nvPr/>
        </p:nvGrpSpPr>
        <p:grpSpPr>
          <a:xfrm>
            <a:off x="9100795" y="4135124"/>
            <a:ext cx="2543847" cy="1532599"/>
            <a:chOff x="3151181" y="4275048"/>
            <a:chExt cx="1979149" cy="1532598"/>
          </a:xfrm>
        </p:grpSpPr>
        <p:sp>
          <p:nvSpPr>
            <p:cNvPr id="81" name="TextBox 80">
              <a:extLst>
                <a:ext uri="{FF2B5EF4-FFF2-40B4-BE49-F238E27FC236}">
                  <a16:creationId xmlns:a16="http://schemas.microsoft.com/office/drawing/2014/main" id="{14E3864B-80BE-45A4-9174-56554A9D2D70}"/>
                </a:ext>
              </a:extLst>
            </p:cNvPr>
            <p:cNvSpPr txBox="1"/>
            <p:nvPr/>
          </p:nvSpPr>
          <p:spPr>
            <a:xfrm>
              <a:off x="3151181" y="4853540"/>
              <a:ext cx="1979149" cy="954106"/>
            </a:xfrm>
            <a:prstGeom prst="rect">
              <a:avLst/>
            </a:prstGeom>
            <a:noFill/>
          </p:spPr>
          <p:txBody>
            <a:bodyPr wrap="square" rtlCol="0">
              <a:spAutoFit/>
            </a:bodyPr>
            <a:lstStyle/>
            <a:p>
              <a:r>
                <a:rPr lang="sk-SK" altLang="ko-KR" sz="2800" dirty="0">
                  <a:solidFill>
                    <a:schemeClr val="tx2">
                      <a:lumMod val="50000"/>
                    </a:schemeClr>
                  </a:solidFill>
                  <a:cs typeface="Arial" pitchFamily="34" charset="0"/>
                </a:rPr>
                <a:t>166 odpovedí 47,5</a:t>
              </a:r>
              <a:r>
                <a:rPr lang="en-US" altLang="ko-KR" sz="2800" dirty="0">
                  <a:solidFill>
                    <a:schemeClr val="tx2">
                      <a:lumMod val="50000"/>
                    </a:schemeClr>
                  </a:solidFill>
                  <a:cs typeface="Arial" pitchFamily="34" charset="0"/>
                </a:rPr>
                <a:t>%</a:t>
              </a:r>
            </a:p>
          </p:txBody>
        </p:sp>
        <p:sp>
          <p:nvSpPr>
            <p:cNvPr id="82" name="TextBox 81">
              <a:extLst>
                <a:ext uri="{FF2B5EF4-FFF2-40B4-BE49-F238E27FC236}">
                  <a16:creationId xmlns:a16="http://schemas.microsoft.com/office/drawing/2014/main" id="{E3D07816-B54F-4C52-A420-B8A08E99C030}"/>
                </a:ext>
              </a:extLst>
            </p:cNvPr>
            <p:cNvSpPr txBox="1"/>
            <p:nvPr/>
          </p:nvSpPr>
          <p:spPr>
            <a:xfrm>
              <a:off x="3677185" y="4275048"/>
              <a:ext cx="1453145" cy="523220"/>
            </a:xfrm>
            <a:prstGeom prst="rect">
              <a:avLst/>
            </a:prstGeom>
            <a:noFill/>
          </p:spPr>
          <p:txBody>
            <a:bodyPr wrap="square" rtlCol="0">
              <a:spAutoFit/>
            </a:bodyPr>
            <a:lstStyle/>
            <a:p>
              <a:r>
                <a:rPr lang="sk-SK" altLang="ko-KR" sz="2800" b="1" dirty="0">
                  <a:solidFill>
                    <a:schemeClr val="tx2">
                      <a:lumMod val="50000"/>
                    </a:schemeClr>
                  </a:solidFill>
                  <a:cs typeface="Arial" pitchFamily="34" charset="0"/>
                </a:rPr>
                <a:t>Celkovo</a:t>
              </a:r>
              <a:endParaRPr lang="ko-KR" altLang="en-US" sz="2800" b="1" dirty="0">
                <a:solidFill>
                  <a:schemeClr val="tx2">
                    <a:lumMod val="50000"/>
                  </a:schemeClr>
                </a:solidFill>
                <a:cs typeface="Arial" pitchFamily="34" charset="0"/>
              </a:endParaRPr>
            </a:p>
          </p:txBody>
        </p:sp>
      </p:grpSp>
      <p:grpSp>
        <p:nvGrpSpPr>
          <p:cNvPr id="89" name="Group 88">
            <a:extLst>
              <a:ext uri="{FF2B5EF4-FFF2-40B4-BE49-F238E27FC236}">
                <a16:creationId xmlns:a16="http://schemas.microsoft.com/office/drawing/2014/main" id="{051DF4C9-B68B-47C2-8B16-BA1FA5C1E019}"/>
              </a:ext>
            </a:extLst>
          </p:cNvPr>
          <p:cNvGrpSpPr/>
          <p:nvPr/>
        </p:nvGrpSpPr>
        <p:grpSpPr>
          <a:xfrm>
            <a:off x="345825" y="4331185"/>
            <a:ext cx="3575074" cy="1434495"/>
            <a:chOff x="2682434" y="3789015"/>
            <a:chExt cx="3315385" cy="1434493"/>
          </a:xfrm>
        </p:grpSpPr>
        <p:sp>
          <p:nvSpPr>
            <p:cNvPr id="90" name="TextBox 89">
              <a:extLst>
                <a:ext uri="{FF2B5EF4-FFF2-40B4-BE49-F238E27FC236}">
                  <a16:creationId xmlns:a16="http://schemas.microsoft.com/office/drawing/2014/main" id="{C0A4E9EA-111B-4E0E-A344-F9705CBDE1B9}"/>
                </a:ext>
              </a:extLst>
            </p:cNvPr>
            <p:cNvSpPr txBox="1"/>
            <p:nvPr/>
          </p:nvSpPr>
          <p:spPr>
            <a:xfrm>
              <a:off x="2682434" y="4700289"/>
              <a:ext cx="3315385" cy="523219"/>
            </a:xfrm>
            <a:prstGeom prst="rect">
              <a:avLst/>
            </a:prstGeom>
            <a:noFill/>
          </p:spPr>
          <p:txBody>
            <a:bodyPr wrap="square" rtlCol="0">
              <a:spAutoFit/>
            </a:bodyPr>
            <a:lstStyle/>
            <a:p>
              <a:pPr algn="r"/>
              <a:r>
                <a:rPr lang="sk-SK" altLang="ko-KR" sz="2800" dirty="0">
                  <a:solidFill>
                    <a:schemeClr val="accent1">
                      <a:lumMod val="50000"/>
                    </a:schemeClr>
                  </a:solidFill>
                  <a:cs typeface="Arial" pitchFamily="34" charset="0"/>
                </a:rPr>
                <a:t>59 odpovedí / 45,7</a:t>
              </a:r>
              <a:r>
                <a:rPr lang="en-US" altLang="ko-KR" sz="2800" dirty="0">
                  <a:solidFill>
                    <a:schemeClr val="accent1">
                      <a:lumMod val="50000"/>
                    </a:schemeClr>
                  </a:solidFill>
                  <a:cs typeface="Arial" pitchFamily="34" charset="0"/>
                </a:rPr>
                <a:t>%</a:t>
              </a:r>
            </a:p>
          </p:txBody>
        </p:sp>
        <p:sp>
          <p:nvSpPr>
            <p:cNvPr id="91" name="TextBox 90">
              <a:extLst>
                <a:ext uri="{FF2B5EF4-FFF2-40B4-BE49-F238E27FC236}">
                  <a16:creationId xmlns:a16="http://schemas.microsoft.com/office/drawing/2014/main" id="{27223765-ED79-4C8E-85AE-E6B1B9015922}"/>
                </a:ext>
              </a:extLst>
            </p:cNvPr>
            <p:cNvSpPr txBox="1"/>
            <p:nvPr/>
          </p:nvSpPr>
          <p:spPr>
            <a:xfrm>
              <a:off x="3068561" y="3789015"/>
              <a:ext cx="2829876" cy="830996"/>
            </a:xfrm>
            <a:prstGeom prst="rect">
              <a:avLst/>
            </a:prstGeom>
            <a:noFill/>
          </p:spPr>
          <p:txBody>
            <a:bodyPr wrap="square" rtlCol="0">
              <a:spAutoFit/>
            </a:bodyPr>
            <a:lstStyle/>
            <a:p>
              <a:r>
                <a:rPr lang="sk-SK" altLang="ko-KR" sz="2400" b="1" dirty="0">
                  <a:solidFill>
                    <a:schemeClr val="accent1">
                      <a:lumMod val="50000"/>
                    </a:schemeClr>
                  </a:solidFill>
                  <a:cs typeface="Arial" pitchFamily="34" charset="0"/>
                </a:rPr>
                <a:t>Mediálna komunikácia (Bc.)</a:t>
              </a:r>
              <a:endParaRPr lang="ko-KR" altLang="en-US" sz="2400" b="1" dirty="0">
                <a:solidFill>
                  <a:schemeClr val="accent1">
                    <a:lumMod val="50000"/>
                  </a:schemeClr>
                </a:solidFill>
                <a:cs typeface="Arial" pitchFamily="34" charset="0"/>
              </a:endParaRPr>
            </a:p>
          </p:txBody>
        </p:sp>
      </p:grpSp>
      <p:sp>
        <p:nvSpPr>
          <p:cNvPr id="94" name="Text Placeholder 93">
            <a:extLst>
              <a:ext uri="{FF2B5EF4-FFF2-40B4-BE49-F238E27FC236}">
                <a16:creationId xmlns:a16="http://schemas.microsoft.com/office/drawing/2014/main" id="{42B914B6-8267-471E-9E56-DD7F4CC1F296}"/>
              </a:ext>
            </a:extLst>
          </p:cNvPr>
          <p:cNvSpPr>
            <a:spLocks noGrp="1"/>
          </p:cNvSpPr>
          <p:nvPr>
            <p:ph type="body" sz="quarter" idx="10"/>
          </p:nvPr>
        </p:nvSpPr>
        <p:spPr>
          <a:xfrm>
            <a:off x="305036" y="255089"/>
            <a:ext cx="11573197" cy="724247"/>
          </a:xfrm>
        </p:spPr>
        <p:txBody>
          <a:bodyPr/>
          <a:lstStyle/>
          <a:p>
            <a:r>
              <a:rPr lang="sk-SK" sz="4400" dirty="0">
                <a:solidFill>
                  <a:schemeClr val="accent6">
                    <a:lumMod val="75000"/>
                  </a:schemeClr>
                </a:solidFill>
              </a:rPr>
              <a:t>Účasť – podľa študijného programu</a:t>
            </a:r>
            <a:endParaRPr lang="en-US" sz="4400" dirty="0">
              <a:solidFill>
                <a:schemeClr val="accent6">
                  <a:lumMod val="75000"/>
                </a:schemeClr>
              </a:solidFill>
            </a:endParaRPr>
          </a:p>
        </p:txBody>
      </p:sp>
      <p:grpSp>
        <p:nvGrpSpPr>
          <p:cNvPr id="92" name="Graphic 3">
            <a:extLst>
              <a:ext uri="{FF2B5EF4-FFF2-40B4-BE49-F238E27FC236}">
                <a16:creationId xmlns:a16="http://schemas.microsoft.com/office/drawing/2014/main" id="{178D6B85-C916-4CA7-B4A3-B6528BEBD1E3}"/>
              </a:ext>
            </a:extLst>
          </p:cNvPr>
          <p:cNvGrpSpPr/>
          <p:nvPr/>
        </p:nvGrpSpPr>
        <p:grpSpPr>
          <a:xfrm rot="1776942">
            <a:off x="5442237" y="5359113"/>
            <a:ext cx="3319894" cy="1207409"/>
            <a:chOff x="0" y="1211951"/>
            <a:chExt cx="12192000" cy="4434097"/>
          </a:xfrm>
        </p:grpSpPr>
        <p:sp>
          <p:nvSpPr>
            <p:cNvPr id="93" name="Freeform: Shape 92">
              <a:extLst>
                <a:ext uri="{FF2B5EF4-FFF2-40B4-BE49-F238E27FC236}">
                  <a16:creationId xmlns:a16="http://schemas.microsoft.com/office/drawing/2014/main" id="{55576BDC-37CD-4B71-9695-794ADA5BC520}"/>
                </a:ext>
              </a:extLst>
            </p:cNvPr>
            <p:cNvSpPr/>
            <p:nvPr/>
          </p:nvSpPr>
          <p:spPr>
            <a:xfrm>
              <a:off x="8338752" y="1211990"/>
              <a:ext cx="3831088" cy="3114252"/>
            </a:xfrm>
            <a:custGeom>
              <a:avLst/>
              <a:gdLst>
                <a:gd name="connsiteX0" fmla="*/ 3817888 w 3831088"/>
                <a:gd name="connsiteY0" fmla="*/ 722004 h 3114252"/>
                <a:gd name="connsiteX1" fmla="*/ 3452269 w 3831088"/>
                <a:gd name="connsiteY1" fmla="*/ 280008 h 3114252"/>
                <a:gd name="connsiteX2" fmla="*/ 2264893 w 3831088"/>
                <a:gd name="connsiteY2" fmla="*/ 2082 h 3114252"/>
                <a:gd name="connsiteX3" fmla="*/ 1600132 w 3831088"/>
                <a:gd name="connsiteY3" fmla="*/ 195852 h 3114252"/>
                <a:gd name="connsiteX4" fmla="*/ 1027306 w 3831088"/>
                <a:gd name="connsiteY4" fmla="*/ 642091 h 3114252"/>
                <a:gd name="connsiteX5" fmla="*/ 513884 w 3831088"/>
                <a:gd name="connsiteY5" fmla="*/ 1130054 h 3114252"/>
                <a:gd name="connsiteX6" fmla="*/ 66231 w 3831088"/>
                <a:gd name="connsiteY6" fmla="*/ 1725510 h 3114252"/>
                <a:gd name="connsiteX7" fmla="*/ 25921 w 3831088"/>
                <a:gd name="connsiteY7" fmla="*/ 2132146 h 3114252"/>
                <a:gd name="connsiteX8" fmla="*/ 907790 w 3831088"/>
                <a:gd name="connsiteY8" fmla="*/ 2922787 h 3114252"/>
                <a:gd name="connsiteX9" fmla="*/ 1745106 w 3831088"/>
                <a:gd name="connsiteY9" fmla="*/ 3109486 h 3114252"/>
                <a:gd name="connsiteX10" fmla="*/ 2197710 w 3831088"/>
                <a:gd name="connsiteY10" fmla="*/ 2873283 h 3114252"/>
                <a:gd name="connsiteX11" fmla="*/ 2551306 w 3831088"/>
                <a:gd name="connsiteY11" fmla="*/ 2477255 h 3114252"/>
                <a:gd name="connsiteX12" fmla="*/ 3064728 w 3831088"/>
                <a:gd name="connsiteY12" fmla="*/ 1989293 h 3114252"/>
                <a:gd name="connsiteX13" fmla="*/ 3629068 w 3831088"/>
                <a:gd name="connsiteY13" fmla="*/ 1458898 h 3114252"/>
                <a:gd name="connsiteX14" fmla="*/ 3817888 w 3831088"/>
                <a:gd name="connsiteY14" fmla="*/ 1005588 h 3114252"/>
                <a:gd name="connsiteX15" fmla="*/ 3817888 w 3831088"/>
                <a:gd name="connsiteY15" fmla="*/ 722004 h 31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31088" h="3114252">
                  <a:moveTo>
                    <a:pt x="3817888" y="722004"/>
                  </a:moveTo>
                  <a:cubicBezTo>
                    <a:pt x="3782528" y="565714"/>
                    <a:pt x="3521574" y="325976"/>
                    <a:pt x="3452269" y="280008"/>
                  </a:cubicBezTo>
                  <a:cubicBezTo>
                    <a:pt x="3124839" y="63607"/>
                    <a:pt x="2569693" y="-14184"/>
                    <a:pt x="2264893" y="2082"/>
                  </a:cubicBezTo>
                  <a:cubicBezTo>
                    <a:pt x="2037176" y="14104"/>
                    <a:pt x="1734498" y="94724"/>
                    <a:pt x="1600132" y="195852"/>
                  </a:cubicBezTo>
                  <a:cubicBezTo>
                    <a:pt x="1465765" y="296981"/>
                    <a:pt x="1179352" y="499238"/>
                    <a:pt x="1027306" y="642091"/>
                  </a:cubicBezTo>
                  <a:cubicBezTo>
                    <a:pt x="875259" y="784944"/>
                    <a:pt x="615719" y="1020439"/>
                    <a:pt x="513884" y="1130054"/>
                  </a:cubicBezTo>
                  <a:cubicBezTo>
                    <a:pt x="419827" y="1231182"/>
                    <a:pt x="105127" y="1612359"/>
                    <a:pt x="66231" y="1725510"/>
                  </a:cubicBezTo>
                  <a:cubicBezTo>
                    <a:pt x="20263" y="1859169"/>
                    <a:pt x="-32776" y="2005558"/>
                    <a:pt x="25921" y="2132146"/>
                  </a:cubicBezTo>
                  <a:cubicBezTo>
                    <a:pt x="168774" y="2511201"/>
                    <a:pt x="751501" y="2843581"/>
                    <a:pt x="907790" y="2922787"/>
                  </a:cubicBezTo>
                  <a:cubicBezTo>
                    <a:pt x="1086002" y="3012600"/>
                    <a:pt x="1487688" y="3140602"/>
                    <a:pt x="1745106" y="3109486"/>
                  </a:cubicBezTo>
                  <a:cubicBezTo>
                    <a:pt x="1995453" y="3079076"/>
                    <a:pt x="2046370" y="3016843"/>
                    <a:pt x="2197710" y="2873283"/>
                  </a:cubicBezTo>
                  <a:cubicBezTo>
                    <a:pt x="2349049" y="2729723"/>
                    <a:pt x="2399967" y="2662540"/>
                    <a:pt x="2551306" y="2477255"/>
                  </a:cubicBezTo>
                  <a:cubicBezTo>
                    <a:pt x="2702645" y="2291971"/>
                    <a:pt x="2904902" y="2089714"/>
                    <a:pt x="3064728" y="1989293"/>
                  </a:cubicBezTo>
                  <a:cubicBezTo>
                    <a:pt x="3224553" y="1888164"/>
                    <a:pt x="3471363" y="1666106"/>
                    <a:pt x="3629068" y="1458898"/>
                  </a:cubicBezTo>
                  <a:cubicBezTo>
                    <a:pt x="3755654" y="1293415"/>
                    <a:pt x="3817888" y="1005588"/>
                    <a:pt x="3817888" y="1005588"/>
                  </a:cubicBezTo>
                  <a:cubicBezTo>
                    <a:pt x="3817888" y="1005588"/>
                    <a:pt x="3847589" y="852127"/>
                    <a:pt x="3817888" y="722004"/>
                  </a:cubicBezTo>
                  <a:close/>
                </a:path>
              </a:pathLst>
            </a:custGeom>
            <a:solidFill>
              <a:srgbClr val="000000"/>
            </a:solidFill>
            <a:ln w="7072"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07323300-603A-4FD9-A576-8486FE8C532B}"/>
                </a:ext>
              </a:extLst>
            </p:cNvPr>
            <p:cNvSpPr/>
            <p:nvPr/>
          </p:nvSpPr>
          <p:spPr>
            <a:xfrm>
              <a:off x="8338752" y="1947152"/>
              <a:ext cx="1882301" cy="1882825"/>
            </a:xfrm>
            <a:custGeom>
              <a:avLst/>
              <a:gdLst>
                <a:gd name="connsiteX0" fmla="*/ 1040743 w 1882301"/>
                <a:gd name="connsiteY0" fmla="*/ 1158660 h 1882825"/>
                <a:gd name="connsiteX1" fmla="*/ 1544970 w 1882301"/>
                <a:gd name="connsiteY1" fmla="*/ 517237 h 1882825"/>
                <a:gd name="connsiteX2" fmla="*/ 1882302 w 1882301"/>
                <a:gd name="connsiteY2" fmla="*/ 8765 h 1882825"/>
                <a:gd name="connsiteX3" fmla="*/ 1492638 w 1882301"/>
                <a:gd name="connsiteY3" fmla="*/ 143839 h 1882825"/>
                <a:gd name="connsiteX4" fmla="*/ 1486981 w 1882301"/>
                <a:gd name="connsiteY4" fmla="*/ 149497 h 1882825"/>
                <a:gd name="connsiteX5" fmla="*/ 1482030 w 1882301"/>
                <a:gd name="connsiteY5" fmla="*/ 143132 h 1882825"/>
                <a:gd name="connsiteX6" fmla="*/ 915569 w 1882301"/>
                <a:gd name="connsiteY6" fmla="*/ 12301 h 1882825"/>
                <a:gd name="connsiteX7" fmla="*/ 513884 w 1882301"/>
                <a:gd name="connsiteY7" fmla="*/ 395600 h 1882825"/>
                <a:gd name="connsiteX8" fmla="*/ 66231 w 1882301"/>
                <a:gd name="connsiteY8" fmla="*/ 991056 h 1882825"/>
                <a:gd name="connsiteX9" fmla="*/ 25921 w 1882301"/>
                <a:gd name="connsiteY9" fmla="*/ 1397692 h 1882825"/>
                <a:gd name="connsiteX10" fmla="*/ 375274 w 1882301"/>
                <a:gd name="connsiteY10" fmla="*/ 1727950 h 1882825"/>
                <a:gd name="connsiteX11" fmla="*/ 673710 w 1882301"/>
                <a:gd name="connsiteY11" fmla="*/ 1882826 h 1882825"/>
                <a:gd name="connsiteX12" fmla="*/ 937492 w 1882301"/>
                <a:gd name="connsiteY12" fmla="*/ 1276762 h 1882825"/>
                <a:gd name="connsiteX13" fmla="*/ 1040743 w 1882301"/>
                <a:gd name="connsiteY13" fmla="*/ 1158660 h 188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2301" h="1882825">
                  <a:moveTo>
                    <a:pt x="1040743" y="1158660"/>
                  </a:moveTo>
                  <a:cubicBezTo>
                    <a:pt x="1044986" y="1153710"/>
                    <a:pt x="1503246" y="603514"/>
                    <a:pt x="1544970" y="517237"/>
                  </a:cubicBezTo>
                  <a:cubicBezTo>
                    <a:pt x="1584573" y="435202"/>
                    <a:pt x="1839162" y="70998"/>
                    <a:pt x="1882302" y="8765"/>
                  </a:cubicBezTo>
                  <a:cubicBezTo>
                    <a:pt x="1718233" y="-28716"/>
                    <a:pt x="1580330" y="61098"/>
                    <a:pt x="1492638" y="143839"/>
                  </a:cubicBezTo>
                  <a:lnTo>
                    <a:pt x="1486981" y="149497"/>
                  </a:lnTo>
                  <a:lnTo>
                    <a:pt x="1482030" y="143132"/>
                  </a:lnTo>
                  <a:cubicBezTo>
                    <a:pt x="1443135" y="87971"/>
                    <a:pt x="1063373" y="29981"/>
                    <a:pt x="915569" y="12301"/>
                  </a:cubicBezTo>
                  <a:cubicBezTo>
                    <a:pt x="769888" y="147375"/>
                    <a:pt x="593796" y="310029"/>
                    <a:pt x="513884" y="395600"/>
                  </a:cubicBezTo>
                  <a:cubicBezTo>
                    <a:pt x="419827" y="496728"/>
                    <a:pt x="105127" y="877905"/>
                    <a:pt x="66231" y="991056"/>
                  </a:cubicBezTo>
                  <a:cubicBezTo>
                    <a:pt x="20263" y="1124715"/>
                    <a:pt x="-32776" y="1271104"/>
                    <a:pt x="25921" y="1397692"/>
                  </a:cubicBezTo>
                  <a:cubicBezTo>
                    <a:pt x="84618" y="1524279"/>
                    <a:pt x="257173" y="1655817"/>
                    <a:pt x="375274" y="1727950"/>
                  </a:cubicBezTo>
                  <a:cubicBezTo>
                    <a:pt x="455894" y="1777454"/>
                    <a:pt x="563388" y="1831908"/>
                    <a:pt x="673710" y="1882826"/>
                  </a:cubicBezTo>
                  <a:cubicBezTo>
                    <a:pt x="702704" y="1725122"/>
                    <a:pt x="896475" y="1331216"/>
                    <a:pt x="937492" y="1276762"/>
                  </a:cubicBezTo>
                  <a:cubicBezTo>
                    <a:pt x="979923" y="1220186"/>
                    <a:pt x="1040035" y="1159368"/>
                    <a:pt x="1040743" y="1158660"/>
                  </a:cubicBezTo>
                  <a:close/>
                </a:path>
              </a:pathLst>
            </a:custGeom>
            <a:solidFill>
              <a:schemeClr val="accent2">
                <a:lumMod val="20000"/>
                <a:lumOff val="80000"/>
              </a:schemeClr>
            </a:solidFill>
            <a:ln w="7072"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C5AEC57D-0A48-4033-996F-1270FD50CFFA}"/>
                </a:ext>
              </a:extLst>
            </p:cNvPr>
            <p:cNvSpPr/>
            <p:nvPr/>
          </p:nvSpPr>
          <p:spPr>
            <a:xfrm>
              <a:off x="9018827" y="1959453"/>
              <a:ext cx="2123698" cy="2134891"/>
            </a:xfrm>
            <a:custGeom>
              <a:avLst/>
              <a:gdLst>
                <a:gd name="connsiteX0" fmla="*/ 1260924 w 2123698"/>
                <a:gd name="connsiteY0" fmla="*/ 313286 h 2134891"/>
                <a:gd name="connsiteX1" fmla="*/ 1253852 w 2123698"/>
                <a:gd name="connsiteY1" fmla="*/ 310458 h 2134891"/>
                <a:gd name="connsiteX2" fmla="*/ 1256681 w 2123698"/>
                <a:gd name="connsiteY2" fmla="*/ 303386 h 2134891"/>
                <a:gd name="connsiteX3" fmla="*/ 1261631 w 2123698"/>
                <a:gd name="connsiteY3" fmla="*/ 292071 h 2134891"/>
                <a:gd name="connsiteX4" fmla="*/ 1292041 w 2123698"/>
                <a:gd name="connsiteY4" fmla="*/ 71426 h 2134891"/>
                <a:gd name="connsiteX5" fmla="*/ 1216371 w 2123698"/>
                <a:gd name="connsiteY5" fmla="*/ 0 h 2134891"/>
                <a:gd name="connsiteX6" fmla="*/ 877626 w 2123698"/>
                <a:gd name="connsiteY6" fmla="*/ 510593 h 2134891"/>
                <a:gd name="connsiteX7" fmla="*/ 371276 w 2123698"/>
                <a:gd name="connsiteY7" fmla="*/ 1155553 h 2134891"/>
                <a:gd name="connsiteX8" fmla="*/ 268733 w 2123698"/>
                <a:gd name="connsiteY8" fmla="*/ 1272239 h 2134891"/>
                <a:gd name="connsiteX9" fmla="*/ 7072 w 2123698"/>
                <a:gd name="connsiteY9" fmla="*/ 1874060 h 2134891"/>
                <a:gd name="connsiteX10" fmla="*/ 0 w 2123698"/>
                <a:gd name="connsiteY10" fmla="*/ 1872646 h 2134891"/>
                <a:gd name="connsiteX11" fmla="*/ 438459 w 2123698"/>
                <a:gd name="connsiteY11" fmla="*/ 2050151 h 2134891"/>
                <a:gd name="connsiteX12" fmla="*/ 1079883 w 2123698"/>
                <a:gd name="connsiteY12" fmla="*/ 2116627 h 2134891"/>
                <a:gd name="connsiteX13" fmla="*/ 1440551 w 2123698"/>
                <a:gd name="connsiteY13" fmla="*/ 1869110 h 2134891"/>
                <a:gd name="connsiteX14" fmla="*/ 2023985 w 2123698"/>
                <a:gd name="connsiteY14" fmla="*/ 988655 h 2134891"/>
                <a:gd name="connsiteX15" fmla="*/ 2123699 w 2123698"/>
                <a:gd name="connsiteY15" fmla="*/ 858532 h 2134891"/>
                <a:gd name="connsiteX16" fmla="*/ 1260924 w 2123698"/>
                <a:gd name="connsiteY16" fmla="*/ 313286 h 213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3698" h="2134891">
                  <a:moveTo>
                    <a:pt x="1260924" y="313286"/>
                  </a:moveTo>
                  <a:lnTo>
                    <a:pt x="1253852" y="310458"/>
                  </a:lnTo>
                  <a:lnTo>
                    <a:pt x="1256681" y="303386"/>
                  </a:lnTo>
                  <a:cubicBezTo>
                    <a:pt x="1258095" y="300557"/>
                    <a:pt x="1259510" y="297021"/>
                    <a:pt x="1261631" y="292071"/>
                  </a:cubicBezTo>
                  <a:cubicBezTo>
                    <a:pt x="1278604" y="253175"/>
                    <a:pt x="1324571" y="148510"/>
                    <a:pt x="1292041" y="71426"/>
                  </a:cubicBezTo>
                  <a:cubicBezTo>
                    <a:pt x="1278604" y="39603"/>
                    <a:pt x="1253145" y="15558"/>
                    <a:pt x="1216371" y="0"/>
                  </a:cubicBezTo>
                  <a:cubicBezTo>
                    <a:pt x="1183840" y="46675"/>
                    <a:pt x="916521" y="428559"/>
                    <a:pt x="877626" y="510593"/>
                  </a:cubicBezTo>
                  <a:cubicBezTo>
                    <a:pt x="835194" y="598992"/>
                    <a:pt x="389663" y="1132922"/>
                    <a:pt x="371276" y="1155553"/>
                  </a:cubicBezTo>
                  <a:cubicBezTo>
                    <a:pt x="370568" y="1156967"/>
                    <a:pt x="310457" y="1216371"/>
                    <a:pt x="268733" y="1272239"/>
                  </a:cubicBezTo>
                  <a:cubicBezTo>
                    <a:pt x="228423" y="1325986"/>
                    <a:pt x="35360" y="1718478"/>
                    <a:pt x="7072" y="1874060"/>
                  </a:cubicBezTo>
                  <a:lnTo>
                    <a:pt x="0" y="1872646"/>
                  </a:lnTo>
                  <a:cubicBezTo>
                    <a:pt x="169018" y="1950437"/>
                    <a:pt x="342988" y="2020449"/>
                    <a:pt x="438459" y="2050151"/>
                  </a:cubicBezTo>
                  <a:cubicBezTo>
                    <a:pt x="606771" y="2103191"/>
                    <a:pt x="894599" y="2166838"/>
                    <a:pt x="1079883" y="2116627"/>
                  </a:cubicBezTo>
                  <a:cubicBezTo>
                    <a:pt x="1168989" y="2092583"/>
                    <a:pt x="1310427" y="1991454"/>
                    <a:pt x="1440551" y="1869110"/>
                  </a:cubicBezTo>
                  <a:cubicBezTo>
                    <a:pt x="1695140" y="1628664"/>
                    <a:pt x="1879010" y="1207885"/>
                    <a:pt x="2023985" y="988655"/>
                  </a:cubicBezTo>
                  <a:cubicBezTo>
                    <a:pt x="2050859" y="947638"/>
                    <a:pt x="2084803" y="903792"/>
                    <a:pt x="2123699" y="858532"/>
                  </a:cubicBezTo>
                  <a:cubicBezTo>
                    <a:pt x="2034593" y="741138"/>
                    <a:pt x="1751716" y="490792"/>
                    <a:pt x="1260924" y="313286"/>
                  </a:cubicBezTo>
                  <a:close/>
                </a:path>
              </a:pathLst>
            </a:custGeom>
            <a:solidFill>
              <a:schemeClr val="accent2">
                <a:lumMod val="20000"/>
                <a:lumOff val="80000"/>
              </a:schemeClr>
            </a:solidFill>
            <a:ln w="7072"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D4D792BF-842B-4507-A63A-79FE9C95ABB4}"/>
                </a:ext>
              </a:extLst>
            </p:cNvPr>
            <p:cNvSpPr/>
            <p:nvPr/>
          </p:nvSpPr>
          <p:spPr>
            <a:xfrm>
              <a:off x="9256172" y="2170520"/>
              <a:ext cx="815663" cy="1058343"/>
            </a:xfrm>
            <a:custGeom>
              <a:avLst/>
              <a:gdLst>
                <a:gd name="connsiteX0" fmla="*/ 123323 w 815663"/>
                <a:gd name="connsiteY0" fmla="*/ 935292 h 1058343"/>
                <a:gd name="connsiteX1" fmla="*/ 627551 w 815663"/>
                <a:gd name="connsiteY1" fmla="*/ 293869 h 1058343"/>
                <a:gd name="connsiteX2" fmla="*/ 815664 w 815663"/>
                <a:gd name="connsiteY2" fmla="*/ 1798 h 1058343"/>
                <a:gd name="connsiteX3" fmla="*/ 263346 w 815663"/>
                <a:gd name="connsiteY3" fmla="*/ 411970 h 1058343"/>
                <a:gd name="connsiteX4" fmla="*/ 16536 w 815663"/>
                <a:gd name="connsiteY4" fmla="*/ 1058344 h 1058343"/>
                <a:gd name="connsiteX5" fmla="*/ 20072 w 815663"/>
                <a:gd name="connsiteY5" fmla="*/ 1053393 h 1058343"/>
                <a:gd name="connsiteX6" fmla="*/ 123323 w 815663"/>
                <a:gd name="connsiteY6" fmla="*/ 935292 h 105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5663" h="1058343">
                  <a:moveTo>
                    <a:pt x="123323" y="935292"/>
                  </a:moveTo>
                  <a:cubicBezTo>
                    <a:pt x="127566" y="930342"/>
                    <a:pt x="585826" y="380146"/>
                    <a:pt x="627551" y="293869"/>
                  </a:cubicBezTo>
                  <a:cubicBezTo>
                    <a:pt x="648766" y="249316"/>
                    <a:pt x="735044" y="119899"/>
                    <a:pt x="815664" y="1798"/>
                  </a:cubicBezTo>
                  <a:cubicBezTo>
                    <a:pt x="696149" y="-19418"/>
                    <a:pt x="464189" y="148894"/>
                    <a:pt x="263346" y="411970"/>
                  </a:cubicBezTo>
                  <a:cubicBezTo>
                    <a:pt x="58968" y="679289"/>
                    <a:pt x="-42160" y="952972"/>
                    <a:pt x="16536" y="1058344"/>
                  </a:cubicBezTo>
                  <a:cubicBezTo>
                    <a:pt x="17951" y="1056222"/>
                    <a:pt x="19365" y="1054808"/>
                    <a:pt x="20072" y="1053393"/>
                  </a:cubicBezTo>
                  <a:cubicBezTo>
                    <a:pt x="62504" y="996111"/>
                    <a:pt x="122615" y="935999"/>
                    <a:pt x="123323" y="935292"/>
                  </a:cubicBezTo>
                  <a:close/>
                </a:path>
              </a:pathLst>
            </a:custGeom>
            <a:solidFill>
              <a:schemeClr val="accent2">
                <a:lumMod val="40000"/>
                <a:lumOff val="60000"/>
              </a:schemeClr>
            </a:solidFill>
            <a:ln w="7072"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4B97A44D-873A-4497-BA0F-F5C06A19A9D4}"/>
                </a:ext>
              </a:extLst>
            </p:cNvPr>
            <p:cNvSpPr/>
            <p:nvPr/>
          </p:nvSpPr>
          <p:spPr>
            <a:xfrm>
              <a:off x="9281195" y="2175854"/>
              <a:ext cx="868199" cy="1097283"/>
            </a:xfrm>
            <a:custGeom>
              <a:avLst/>
              <a:gdLst>
                <a:gd name="connsiteX0" fmla="*/ 14144 w 868199"/>
                <a:gd name="connsiteY0" fmla="*/ 1079176 h 1097283"/>
                <a:gd name="connsiteX1" fmla="*/ 604650 w 868199"/>
                <a:gd name="connsiteY1" fmla="*/ 685270 h 1097283"/>
                <a:gd name="connsiteX2" fmla="*/ 828829 w 868199"/>
                <a:gd name="connsiteY2" fmla="*/ 12022 h 1097283"/>
                <a:gd name="connsiteX3" fmla="*/ 805493 w 868199"/>
                <a:gd name="connsiteY3" fmla="*/ 0 h 1097283"/>
                <a:gd name="connsiteX4" fmla="*/ 615258 w 868199"/>
                <a:gd name="connsiteY4" fmla="*/ 294899 h 1097283"/>
                <a:gd name="connsiteX5" fmla="*/ 108908 w 868199"/>
                <a:gd name="connsiteY5" fmla="*/ 939859 h 1097283"/>
                <a:gd name="connsiteX6" fmla="*/ 6365 w 868199"/>
                <a:gd name="connsiteY6" fmla="*/ 1056546 h 1097283"/>
                <a:gd name="connsiteX7" fmla="*/ 0 w 868199"/>
                <a:gd name="connsiteY7" fmla="*/ 1065739 h 1097283"/>
                <a:gd name="connsiteX8" fmla="*/ 14144 w 868199"/>
                <a:gd name="connsiteY8" fmla="*/ 1079176 h 109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199" h="1097283">
                  <a:moveTo>
                    <a:pt x="14144" y="1079176"/>
                  </a:moveTo>
                  <a:cubicBezTo>
                    <a:pt x="115272" y="1156260"/>
                    <a:pt x="379762" y="980169"/>
                    <a:pt x="604650" y="685270"/>
                  </a:cubicBezTo>
                  <a:cubicBezTo>
                    <a:pt x="829536" y="390370"/>
                    <a:pt x="929958" y="89106"/>
                    <a:pt x="828829" y="12022"/>
                  </a:cubicBezTo>
                  <a:cubicBezTo>
                    <a:pt x="821757" y="6365"/>
                    <a:pt x="813979" y="2829"/>
                    <a:pt x="805493" y="0"/>
                  </a:cubicBezTo>
                  <a:cubicBezTo>
                    <a:pt x="724165" y="118808"/>
                    <a:pt x="636473" y="250346"/>
                    <a:pt x="615258" y="294899"/>
                  </a:cubicBezTo>
                  <a:cubicBezTo>
                    <a:pt x="572826" y="383298"/>
                    <a:pt x="127295" y="917229"/>
                    <a:pt x="108908" y="939859"/>
                  </a:cubicBezTo>
                  <a:cubicBezTo>
                    <a:pt x="108200" y="941273"/>
                    <a:pt x="48089" y="1000677"/>
                    <a:pt x="6365" y="1056546"/>
                  </a:cubicBezTo>
                  <a:cubicBezTo>
                    <a:pt x="4243" y="1058667"/>
                    <a:pt x="2121" y="1062203"/>
                    <a:pt x="0" y="1065739"/>
                  </a:cubicBezTo>
                  <a:cubicBezTo>
                    <a:pt x="4243" y="1070690"/>
                    <a:pt x="8486" y="1075640"/>
                    <a:pt x="14144" y="1079176"/>
                  </a:cubicBezTo>
                  <a:close/>
                </a:path>
              </a:pathLst>
            </a:custGeom>
            <a:solidFill>
              <a:schemeClr val="accent2">
                <a:lumMod val="40000"/>
                <a:lumOff val="60000"/>
              </a:schemeClr>
            </a:solidFill>
            <a:ln w="7072"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37CC6A37-9EBD-4049-B3DF-E5147DFA4BE4}"/>
                </a:ext>
              </a:extLst>
            </p:cNvPr>
            <p:cNvSpPr/>
            <p:nvPr/>
          </p:nvSpPr>
          <p:spPr>
            <a:xfrm>
              <a:off x="9267758" y="1211990"/>
              <a:ext cx="2922955" cy="1595386"/>
            </a:xfrm>
            <a:custGeom>
              <a:avLst/>
              <a:gdLst>
                <a:gd name="connsiteX0" fmla="*/ 2888882 w 2922955"/>
                <a:gd name="connsiteY0" fmla="*/ 722004 h 1595386"/>
                <a:gd name="connsiteX1" fmla="*/ 2523264 w 2922955"/>
                <a:gd name="connsiteY1" fmla="*/ 280008 h 1595386"/>
                <a:gd name="connsiteX2" fmla="*/ 1335887 w 2922955"/>
                <a:gd name="connsiteY2" fmla="*/ 2082 h 1595386"/>
                <a:gd name="connsiteX3" fmla="*/ 671126 w 2922955"/>
                <a:gd name="connsiteY3" fmla="*/ 195852 h 1595386"/>
                <a:gd name="connsiteX4" fmla="*/ 98300 w 2922955"/>
                <a:gd name="connsiteY4" fmla="*/ 642091 h 1595386"/>
                <a:gd name="connsiteX5" fmla="*/ 0 w 2922955"/>
                <a:gd name="connsiteY5" fmla="*/ 734026 h 1595386"/>
                <a:gd name="connsiteX6" fmla="*/ 559389 w 2922955"/>
                <a:gd name="connsiteY6" fmla="*/ 863442 h 1595386"/>
                <a:gd name="connsiteX7" fmla="*/ 967440 w 2922955"/>
                <a:gd name="connsiteY7" fmla="*/ 732612 h 1595386"/>
                <a:gd name="connsiteX8" fmla="*/ 968147 w 2922955"/>
                <a:gd name="connsiteY8" fmla="*/ 732612 h 1595386"/>
                <a:gd name="connsiteX9" fmla="*/ 1057253 w 2922955"/>
                <a:gd name="connsiteY9" fmla="*/ 813939 h 1595386"/>
                <a:gd name="connsiteX10" fmla="*/ 1026136 w 2922955"/>
                <a:gd name="connsiteY10" fmla="*/ 1045898 h 1595386"/>
                <a:gd name="connsiteX11" fmla="*/ 1024722 w 2922955"/>
                <a:gd name="connsiteY11" fmla="*/ 1050141 h 1595386"/>
                <a:gd name="connsiteX12" fmla="*/ 1884668 w 2922955"/>
                <a:gd name="connsiteY12" fmla="*/ 1595386 h 1595386"/>
                <a:gd name="connsiteX13" fmla="*/ 2581960 w 2922955"/>
                <a:gd name="connsiteY13" fmla="*/ 1103888 h 1595386"/>
                <a:gd name="connsiteX14" fmla="*/ 2888882 w 2922955"/>
                <a:gd name="connsiteY14" fmla="*/ 722004 h 159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22955" h="1595386">
                  <a:moveTo>
                    <a:pt x="2888882" y="722004"/>
                  </a:moveTo>
                  <a:cubicBezTo>
                    <a:pt x="2853522" y="565714"/>
                    <a:pt x="2592568" y="325976"/>
                    <a:pt x="2523264" y="280008"/>
                  </a:cubicBezTo>
                  <a:cubicBezTo>
                    <a:pt x="2195833" y="63607"/>
                    <a:pt x="1640687" y="-14184"/>
                    <a:pt x="1335887" y="2082"/>
                  </a:cubicBezTo>
                  <a:cubicBezTo>
                    <a:pt x="1108170" y="14104"/>
                    <a:pt x="805493" y="94724"/>
                    <a:pt x="671126" y="195852"/>
                  </a:cubicBezTo>
                  <a:cubicBezTo>
                    <a:pt x="536759" y="296981"/>
                    <a:pt x="250346" y="499238"/>
                    <a:pt x="98300" y="642091"/>
                  </a:cubicBezTo>
                  <a:cubicBezTo>
                    <a:pt x="68597" y="669671"/>
                    <a:pt x="35360" y="701495"/>
                    <a:pt x="0" y="734026"/>
                  </a:cubicBezTo>
                  <a:cubicBezTo>
                    <a:pt x="85570" y="744634"/>
                    <a:pt x="492206" y="799795"/>
                    <a:pt x="559389" y="863442"/>
                  </a:cubicBezTo>
                  <a:cubicBezTo>
                    <a:pt x="652031" y="777872"/>
                    <a:pt x="796299" y="688058"/>
                    <a:pt x="967440" y="732612"/>
                  </a:cubicBezTo>
                  <a:lnTo>
                    <a:pt x="968147" y="732612"/>
                  </a:lnTo>
                  <a:cubicBezTo>
                    <a:pt x="1011992" y="749584"/>
                    <a:pt x="1041695" y="777165"/>
                    <a:pt x="1057253" y="813939"/>
                  </a:cubicBezTo>
                  <a:cubicBezTo>
                    <a:pt x="1091906" y="896680"/>
                    <a:pt x="1044523" y="1004881"/>
                    <a:pt x="1026136" y="1045898"/>
                  </a:cubicBezTo>
                  <a:cubicBezTo>
                    <a:pt x="1025429" y="1047312"/>
                    <a:pt x="1024722" y="1048727"/>
                    <a:pt x="1024722" y="1050141"/>
                  </a:cubicBezTo>
                  <a:cubicBezTo>
                    <a:pt x="1510563" y="1226939"/>
                    <a:pt x="1792733" y="1476578"/>
                    <a:pt x="1884668" y="1595386"/>
                  </a:cubicBezTo>
                  <a:cubicBezTo>
                    <a:pt x="2068538" y="1384643"/>
                    <a:pt x="2355658" y="1155513"/>
                    <a:pt x="2581960" y="1103888"/>
                  </a:cubicBezTo>
                  <a:cubicBezTo>
                    <a:pt x="3009105" y="1004881"/>
                    <a:pt x="2930606" y="906581"/>
                    <a:pt x="2888882" y="722004"/>
                  </a:cubicBezTo>
                  <a:close/>
                </a:path>
              </a:pathLst>
            </a:custGeom>
            <a:solidFill>
              <a:schemeClr val="accent2">
                <a:lumMod val="20000"/>
                <a:lumOff val="80000"/>
              </a:schemeClr>
            </a:solidFill>
            <a:ln w="7072"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674A1B26-E37E-4694-AB5E-441DECF625FC}"/>
                </a:ext>
              </a:extLst>
            </p:cNvPr>
            <p:cNvSpPr/>
            <p:nvPr/>
          </p:nvSpPr>
          <p:spPr>
            <a:xfrm>
              <a:off x="9012462" y="3829270"/>
              <a:ext cx="7071" cy="2828"/>
            </a:xfrm>
            <a:custGeom>
              <a:avLst/>
              <a:gdLst>
                <a:gd name="connsiteX0" fmla="*/ 0 w 7071"/>
                <a:gd name="connsiteY0" fmla="*/ 1414 h 2828"/>
                <a:gd name="connsiteX1" fmla="*/ 7072 w 7071"/>
                <a:gd name="connsiteY1" fmla="*/ 2829 h 2828"/>
                <a:gd name="connsiteX2" fmla="*/ 707 w 7071"/>
                <a:gd name="connsiteY2" fmla="*/ 0 h 2828"/>
                <a:gd name="connsiteX3" fmla="*/ 0 w 7071"/>
                <a:gd name="connsiteY3" fmla="*/ 1414 h 2828"/>
              </a:gdLst>
              <a:ahLst/>
              <a:cxnLst>
                <a:cxn ang="0">
                  <a:pos x="connsiteX0" y="connsiteY0"/>
                </a:cxn>
                <a:cxn ang="0">
                  <a:pos x="connsiteX1" y="connsiteY1"/>
                </a:cxn>
                <a:cxn ang="0">
                  <a:pos x="connsiteX2" y="connsiteY2"/>
                </a:cxn>
                <a:cxn ang="0">
                  <a:pos x="connsiteX3" y="connsiteY3"/>
                </a:cxn>
              </a:cxnLst>
              <a:rect l="l" t="t" r="r" b="b"/>
              <a:pathLst>
                <a:path w="7071" h="2828">
                  <a:moveTo>
                    <a:pt x="0" y="1414"/>
                  </a:moveTo>
                  <a:lnTo>
                    <a:pt x="7072" y="2829"/>
                  </a:lnTo>
                  <a:cubicBezTo>
                    <a:pt x="4950" y="2121"/>
                    <a:pt x="2829" y="707"/>
                    <a:pt x="707" y="0"/>
                  </a:cubicBezTo>
                  <a:cubicBezTo>
                    <a:pt x="0" y="707"/>
                    <a:pt x="0" y="1414"/>
                    <a:pt x="0" y="1414"/>
                  </a:cubicBezTo>
                  <a:close/>
                </a:path>
              </a:pathLst>
            </a:custGeom>
            <a:solidFill>
              <a:srgbClr val="ED1C24"/>
            </a:solidFill>
            <a:ln w="7072"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0505D092-209C-4DA3-9979-DC5576F5D124}"/>
                </a:ext>
              </a:extLst>
            </p:cNvPr>
            <p:cNvSpPr/>
            <p:nvPr/>
          </p:nvSpPr>
          <p:spPr>
            <a:xfrm>
              <a:off x="9233651" y="2347195"/>
              <a:ext cx="817443" cy="889403"/>
            </a:xfrm>
            <a:custGeom>
              <a:avLst/>
              <a:gdLst>
                <a:gd name="connsiteX0" fmla="*/ 676189 w 817443"/>
                <a:gd name="connsiteY0" fmla="*/ 114374 h 889403"/>
                <a:gd name="connsiteX1" fmla="*/ 549977 w 817443"/>
                <a:gd name="connsiteY1" fmla="*/ 559076 h 889403"/>
                <a:gd name="connsiteX2" fmla="*/ 141255 w 817443"/>
                <a:gd name="connsiteY2" fmla="*/ 775029 h 889403"/>
                <a:gd name="connsiteX3" fmla="*/ 267467 w 817443"/>
                <a:gd name="connsiteY3" fmla="*/ 330328 h 889403"/>
                <a:gd name="connsiteX4" fmla="*/ 676189 w 817443"/>
                <a:gd name="connsiteY4" fmla="*/ 114374 h 889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7443" h="889403">
                  <a:moveTo>
                    <a:pt x="676189" y="114374"/>
                  </a:moveTo>
                  <a:cubicBezTo>
                    <a:pt x="754202" y="177542"/>
                    <a:pt x="697694" y="376641"/>
                    <a:pt x="549977" y="559076"/>
                  </a:cubicBezTo>
                  <a:cubicBezTo>
                    <a:pt x="402259" y="741511"/>
                    <a:pt x="219268" y="838196"/>
                    <a:pt x="141255" y="775029"/>
                  </a:cubicBezTo>
                  <a:cubicBezTo>
                    <a:pt x="63242" y="711862"/>
                    <a:pt x="119749" y="512762"/>
                    <a:pt x="267467" y="330328"/>
                  </a:cubicBezTo>
                  <a:cubicBezTo>
                    <a:pt x="415185" y="147893"/>
                    <a:pt x="598176" y="51207"/>
                    <a:pt x="676189" y="114374"/>
                  </a:cubicBezTo>
                  <a:close/>
                </a:path>
              </a:pathLst>
            </a:custGeom>
            <a:solidFill>
              <a:schemeClr val="accent2"/>
            </a:solidFill>
            <a:ln w="7072"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524A1E32-00B2-4B20-934A-273F4EFCB731}"/>
                </a:ext>
              </a:extLst>
            </p:cNvPr>
            <p:cNvSpPr/>
            <p:nvPr/>
          </p:nvSpPr>
          <p:spPr>
            <a:xfrm>
              <a:off x="353" y="3313727"/>
              <a:ext cx="9078321" cy="2328077"/>
            </a:xfrm>
            <a:custGeom>
              <a:avLst/>
              <a:gdLst>
                <a:gd name="connsiteX0" fmla="*/ 3610572 w 9078321"/>
                <a:gd name="connsiteY0" fmla="*/ 2328078 h 2328077"/>
                <a:gd name="connsiteX1" fmla="*/ 3544803 w 9078321"/>
                <a:gd name="connsiteY1" fmla="*/ 2321713 h 2328077"/>
                <a:gd name="connsiteX2" fmla="*/ 3189793 w 9078321"/>
                <a:gd name="connsiteY2" fmla="*/ 1795562 h 2328077"/>
                <a:gd name="connsiteX3" fmla="*/ 2843976 w 9078321"/>
                <a:gd name="connsiteY3" fmla="*/ 1168282 h 2328077"/>
                <a:gd name="connsiteX4" fmla="*/ 1514453 w 9078321"/>
                <a:gd name="connsiteY4" fmla="*/ 1176061 h 2328077"/>
                <a:gd name="connsiteX5" fmla="*/ 58344 w 9078321"/>
                <a:gd name="connsiteY5" fmla="*/ 1524000 h 2328077"/>
                <a:gd name="connsiteX6" fmla="*/ 1769 w 9078321"/>
                <a:gd name="connsiteY6" fmla="*/ 1492176 h 2328077"/>
                <a:gd name="connsiteX7" fmla="*/ 33592 w 9078321"/>
                <a:gd name="connsiteY7" fmla="*/ 1435601 h 2328077"/>
                <a:gd name="connsiteX8" fmla="*/ 1497481 w 9078321"/>
                <a:gd name="connsiteY8" fmla="*/ 1085541 h 2328077"/>
                <a:gd name="connsiteX9" fmla="*/ 2895601 w 9078321"/>
                <a:gd name="connsiteY9" fmla="*/ 1091905 h 2328077"/>
                <a:gd name="connsiteX10" fmla="*/ 3277485 w 9078321"/>
                <a:gd name="connsiteY10" fmla="*/ 1768688 h 2328077"/>
                <a:gd name="connsiteX11" fmla="*/ 3561776 w 9078321"/>
                <a:gd name="connsiteY11" fmla="*/ 2231192 h 2328077"/>
                <a:gd name="connsiteX12" fmla="*/ 4685505 w 9078321"/>
                <a:gd name="connsiteY12" fmla="*/ 1395291 h 2328077"/>
                <a:gd name="connsiteX13" fmla="*/ 4949995 w 9078321"/>
                <a:gd name="connsiteY13" fmla="*/ 1115950 h 2328077"/>
                <a:gd name="connsiteX14" fmla="*/ 5143766 w 9078321"/>
                <a:gd name="connsiteY14" fmla="*/ 917936 h 2328077"/>
                <a:gd name="connsiteX15" fmla="*/ 6571588 w 9078321"/>
                <a:gd name="connsiteY15" fmla="*/ 0 h 2328077"/>
                <a:gd name="connsiteX16" fmla="*/ 6590682 w 9078321"/>
                <a:gd name="connsiteY16" fmla="*/ 0 h 2328077"/>
                <a:gd name="connsiteX17" fmla="*/ 7109054 w 9078321"/>
                <a:gd name="connsiteY17" fmla="*/ 313993 h 2328077"/>
                <a:gd name="connsiteX18" fmla="*/ 7288681 w 9078321"/>
                <a:gd name="connsiteY18" fmla="*/ 899549 h 2328077"/>
                <a:gd name="connsiteX19" fmla="*/ 7502960 w 9078321"/>
                <a:gd name="connsiteY19" fmla="*/ 1377611 h 2328077"/>
                <a:gd name="connsiteX20" fmla="*/ 9000086 w 9078321"/>
                <a:gd name="connsiteY20" fmla="*/ 607478 h 2328077"/>
                <a:gd name="connsiteX21" fmla="*/ 9065149 w 9078321"/>
                <a:gd name="connsiteY21" fmla="*/ 608186 h 2328077"/>
                <a:gd name="connsiteX22" fmla="*/ 9064442 w 9078321"/>
                <a:gd name="connsiteY22" fmla="*/ 673247 h 2328077"/>
                <a:gd name="connsiteX23" fmla="*/ 8523439 w 9078321"/>
                <a:gd name="connsiteY23" fmla="*/ 1110292 h 2328077"/>
                <a:gd name="connsiteX24" fmla="*/ 7487403 w 9078321"/>
                <a:gd name="connsiteY24" fmla="*/ 1468839 h 2328077"/>
                <a:gd name="connsiteX25" fmla="*/ 7198868 w 9078321"/>
                <a:gd name="connsiteY25" fmla="*/ 918643 h 2328077"/>
                <a:gd name="connsiteX26" fmla="*/ 6589268 w 9078321"/>
                <a:gd name="connsiteY26" fmla="*/ 92642 h 2328077"/>
                <a:gd name="connsiteX27" fmla="*/ 6572295 w 9078321"/>
                <a:gd name="connsiteY27" fmla="*/ 92642 h 2328077"/>
                <a:gd name="connsiteX28" fmla="*/ 5210949 w 9078321"/>
                <a:gd name="connsiteY28" fmla="*/ 981583 h 2328077"/>
                <a:gd name="connsiteX29" fmla="*/ 5014350 w 9078321"/>
                <a:gd name="connsiteY29" fmla="*/ 1183133 h 2328077"/>
                <a:gd name="connsiteX30" fmla="*/ 4754103 w 9078321"/>
                <a:gd name="connsiteY30" fmla="*/ 1457524 h 2328077"/>
                <a:gd name="connsiteX31" fmla="*/ 4157939 w 9078321"/>
                <a:gd name="connsiteY31" fmla="*/ 2055809 h 2328077"/>
                <a:gd name="connsiteX32" fmla="*/ 3610572 w 9078321"/>
                <a:gd name="connsiteY32" fmla="*/ 2328078 h 232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78321" h="2328077">
                  <a:moveTo>
                    <a:pt x="3610572" y="2328078"/>
                  </a:moveTo>
                  <a:cubicBezTo>
                    <a:pt x="3587942" y="2328078"/>
                    <a:pt x="3566019" y="2325956"/>
                    <a:pt x="3544803" y="2321713"/>
                  </a:cubicBezTo>
                  <a:cubicBezTo>
                    <a:pt x="3337596" y="2280696"/>
                    <a:pt x="3266170" y="2045201"/>
                    <a:pt x="3189793" y="1795562"/>
                  </a:cubicBezTo>
                  <a:cubicBezTo>
                    <a:pt x="3119074" y="1564310"/>
                    <a:pt x="3039868" y="1302649"/>
                    <a:pt x="2843976" y="1168282"/>
                  </a:cubicBezTo>
                  <a:cubicBezTo>
                    <a:pt x="2720924" y="1083419"/>
                    <a:pt x="2389958" y="1016236"/>
                    <a:pt x="1514453" y="1176061"/>
                  </a:cubicBezTo>
                  <a:cubicBezTo>
                    <a:pt x="921119" y="1284261"/>
                    <a:pt x="316469" y="1452573"/>
                    <a:pt x="58344" y="1524000"/>
                  </a:cubicBezTo>
                  <a:cubicBezTo>
                    <a:pt x="33592" y="1531072"/>
                    <a:pt x="8840" y="1516221"/>
                    <a:pt x="1769" y="1492176"/>
                  </a:cubicBezTo>
                  <a:cubicBezTo>
                    <a:pt x="-5303" y="1467425"/>
                    <a:pt x="9548" y="1442673"/>
                    <a:pt x="33592" y="1435601"/>
                  </a:cubicBezTo>
                  <a:cubicBezTo>
                    <a:pt x="293132" y="1363467"/>
                    <a:pt x="899903" y="1195155"/>
                    <a:pt x="1497481" y="1085541"/>
                  </a:cubicBezTo>
                  <a:cubicBezTo>
                    <a:pt x="2235790" y="951174"/>
                    <a:pt x="2692636" y="953295"/>
                    <a:pt x="2895601" y="1091905"/>
                  </a:cubicBezTo>
                  <a:cubicBezTo>
                    <a:pt x="3117659" y="1244659"/>
                    <a:pt x="3202522" y="1522585"/>
                    <a:pt x="3277485" y="1768688"/>
                  </a:cubicBezTo>
                  <a:cubicBezTo>
                    <a:pt x="3348204" y="2000647"/>
                    <a:pt x="3409023" y="2200783"/>
                    <a:pt x="3561776" y="2231192"/>
                  </a:cubicBezTo>
                  <a:cubicBezTo>
                    <a:pt x="3865161" y="2291304"/>
                    <a:pt x="4358782" y="1751716"/>
                    <a:pt x="4685505" y="1395291"/>
                  </a:cubicBezTo>
                  <a:cubicBezTo>
                    <a:pt x="4788048" y="1282847"/>
                    <a:pt x="4876447" y="1186669"/>
                    <a:pt x="4949995" y="1115950"/>
                  </a:cubicBezTo>
                  <a:cubicBezTo>
                    <a:pt x="5005864" y="1062910"/>
                    <a:pt x="5069511" y="995727"/>
                    <a:pt x="5143766" y="917936"/>
                  </a:cubicBezTo>
                  <a:cubicBezTo>
                    <a:pt x="5491705" y="551610"/>
                    <a:pt x="6016442" y="0"/>
                    <a:pt x="6571588" y="0"/>
                  </a:cubicBezTo>
                  <a:cubicBezTo>
                    <a:pt x="6577953" y="0"/>
                    <a:pt x="6584317" y="0"/>
                    <a:pt x="6590682" y="0"/>
                  </a:cubicBezTo>
                  <a:cubicBezTo>
                    <a:pt x="6824056" y="5657"/>
                    <a:pt x="6993075" y="108200"/>
                    <a:pt x="7109054" y="313993"/>
                  </a:cubicBezTo>
                  <a:cubicBezTo>
                    <a:pt x="7205940" y="486548"/>
                    <a:pt x="7249785" y="705778"/>
                    <a:pt x="7288681" y="899549"/>
                  </a:cubicBezTo>
                  <a:cubicBezTo>
                    <a:pt x="7337477" y="1144237"/>
                    <a:pt x="7379909" y="1356395"/>
                    <a:pt x="7502960" y="1377611"/>
                  </a:cubicBezTo>
                  <a:cubicBezTo>
                    <a:pt x="8096295" y="1480154"/>
                    <a:pt x="8990894" y="615965"/>
                    <a:pt x="9000086" y="607478"/>
                  </a:cubicBezTo>
                  <a:cubicBezTo>
                    <a:pt x="9018474" y="589799"/>
                    <a:pt x="9047469" y="589799"/>
                    <a:pt x="9065149" y="608186"/>
                  </a:cubicBezTo>
                  <a:cubicBezTo>
                    <a:pt x="9082829" y="626572"/>
                    <a:pt x="9082829" y="655567"/>
                    <a:pt x="9064442" y="673247"/>
                  </a:cubicBezTo>
                  <a:cubicBezTo>
                    <a:pt x="9062320" y="675369"/>
                    <a:pt x="8829653" y="900963"/>
                    <a:pt x="8523439" y="1110292"/>
                  </a:cubicBezTo>
                  <a:cubicBezTo>
                    <a:pt x="8106903" y="1394584"/>
                    <a:pt x="7758257" y="1515514"/>
                    <a:pt x="7487403" y="1468839"/>
                  </a:cubicBezTo>
                  <a:cubicBezTo>
                    <a:pt x="7302118" y="1437015"/>
                    <a:pt x="7254029" y="1196570"/>
                    <a:pt x="7198868" y="918643"/>
                  </a:cubicBezTo>
                  <a:cubicBezTo>
                    <a:pt x="7122491" y="536759"/>
                    <a:pt x="7036213" y="103250"/>
                    <a:pt x="6589268" y="92642"/>
                  </a:cubicBezTo>
                  <a:cubicBezTo>
                    <a:pt x="6583610" y="92642"/>
                    <a:pt x="6577953" y="92642"/>
                    <a:pt x="6572295" y="92642"/>
                  </a:cubicBezTo>
                  <a:cubicBezTo>
                    <a:pt x="6056752" y="92642"/>
                    <a:pt x="5548987" y="627280"/>
                    <a:pt x="5210949" y="981583"/>
                  </a:cubicBezTo>
                  <a:cubicBezTo>
                    <a:pt x="5135987" y="1060082"/>
                    <a:pt x="5071632" y="1127972"/>
                    <a:pt x="5014350" y="1183133"/>
                  </a:cubicBezTo>
                  <a:cubicBezTo>
                    <a:pt x="4942923" y="1251024"/>
                    <a:pt x="4855939" y="1347202"/>
                    <a:pt x="4754103" y="1457524"/>
                  </a:cubicBezTo>
                  <a:cubicBezTo>
                    <a:pt x="4581548" y="1646344"/>
                    <a:pt x="4366561" y="1881132"/>
                    <a:pt x="4157939" y="2055809"/>
                  </a:cubicBezTo>
                  <a:cubicBezTo>
                    <a:pt x="3938710" y="2238264"/>
                    <a:pt x="3759083" y="2328078"/>
                    <a:pt x="3610572" y="2328078"/>
                  </a:cubicBezTo>
                  <a:close/>
                </a:path>
              </a:pathLst>
            </a:custGeom>
            <a:solidFill>
              <a:srgbClr val="B3B3B3"/>
            </a:solidFill>
            <a:ln w="7072"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09A4037C-AF9A-4191-846E-AF05B36E2A31}"/>
                </a:ext>
              </a:extLst>
            </p:cNvPr>
            <p:cNvSpPr/>
            <p:nvPr/>
          </p:nvSpPr>
          <p:spPr>
            <a:xfrm>
              <a:off x="21068" y="3363230"/>
              <a:ext cx="9066093" cy="2285646"/>
            </a:xfrm>
            <a:custGeom>
              <a:avLst/>
              <a:gdLst>
                <a:gd name="connsiteX0" fmla="*/ 3589857 w 9066093"/>
                <a:gd name="connsiteY0" fmla="*/ 2285646 h 2285646"/>
                <a:gd name="connsiteX1" fmla="*/ 3527624 w 9066093"/>
                <a:gd name="connsiteY1" fmla="*/ 2279281 h 2285646"/>
                <a:gd name="connsiteX2" fmla="*/ 3162713 w 9066093"/>
                <a:gd name="connsiteY2" fmla="*/ 1741815 h 2285646"/>
                <a:gd name="connsiteX3" fmla="*/ 2817603 w 9066093"/>
                <a:gd name="connsiteY3" fmla="*/ 1121607 h 2285646"/>
                <a:gd name="connsiteX4" fmla="*/ 1497982 w 9066093"/>
                <a:gd name="connsiteY4" fmla="*/ 1127265 h 2285646"/>
                <a:gd name="connsiteX5" fmla="*/ 49651 w 9066093"/>
                <a:gd name="connsiteY5" fmla="*/ 1477325 h 2285646"/>
                <a:gd name="connsiteX6" fmla="*/ 31264 w 9066093"/>
                <a:gd name="connsiteY6" fmla="*/ 1482275 h 2285646"/>
                <a:gd name="connsiteX7" fmla="*/ 855 w 9066093"/>
                <a:gd name="connsiteY7" fmla="*/ 1465303 h 2285646"/>
                <a:gd name="connsiteX8" fmla="*/ 17827 w 9066093"/>
                <a:gd name="connsiteY8" fmla="*/ 1434894 h 2285646"/>
                <a:gd name="connsiteX9" fmla="*/ 36214 w 9066093"/>
                <a:gd name="connsiteY9" fmla="*/ 1429943 h 2285646"/>
                <a:gd name="connsiteX10" fmla="*/ 1489495 w 9066093"/>
                <a:gd name="connsiteY10" fmla="*/ 1079176 h 2285646"/>
                <a:gd name="connsiteX11" fmla="*/ 2845891 w 9066093"/>
                <a:gd name="connsiteY11" fmla="*/ 1081297 h 2285646"/>
                <a:gd name="connsiteX12" fmla="*/ 3210095 w 9066093"/>
                <a:gd name="connsiteY12" fmla="*/ 1727671 h 2285646"/>
                <a:gd name="connsiteX13" fmla="*/ 3537525 w 9066093"/>
                <a:gd name="connsiteY13" fmla="*/ 2231192 h 2285646"/>
                <a:gd name="connsiteX14" fmla="*/ 4096207 w 9066093"/>
                <a:gd name="connsiteY14" fmla="*/ 1978725 h 2285646"/>
                <a:gd name="connsiteX15" fmla="*/ 4690956 w 9066093"/>
                <a:gd name="connsiteY15" fmla="*/ 1383976 h 2285646"/>
                <a:gd name="connsiteX16" fmla="*/ 4951203 w 9066093"/>
                <a:gd name="connsiteY16" fmla="*/ 1110292 h 2285646"/>
                <a:gd name="connsiteX17" fmla="*/ 5147095 w 9066093"/>
                <a:gd name="connsiteY17" fmla="*/ 909449 h 2285646"/>
                <a:gd name="connsiteX18" fmla="*/ 6557945 w 9066093"/>
                <a:gd name="connsiteY18" fmla="*/ 0 h 2285646"/>
                <a:gd name="connsiteX19" fmla="*/ 6569260 w 9066093"/>
                <a:gd name="connsiteY19" fmla="*/ 0 h 2285646"/>
                <a:gd name="connsiteX20" fmla="*/ 7044493 w 9066093"/>
                <a:gd name="connsiteY20" fmla="*/ 287827 h 2285646"/>
                <a:gd name="connsiteX21" fmla="*/ 7221291 w 9066093"/>
                <a:gd name="connsiteY21" fmla="*/ 852167 h 2285646"/>
                <a:gd name="connsiteX22" fmla="*/ 7480831 w 9066093"/>
                <a:gd name="connsiteY22" fmla="*/ 1378318 h 2285646"/>
                <a:gd name="connsiteX23" fmla="*/ 9024632 w 9066093"/>
                <a:gd name="connsiteY23" fmla="*/ 576362 h 2285646"/>
                <a:gd name="connsiteX24" fmla="*/ 9059284 w 9066093"/>
                <a:gd name="connsiteY24" fmla="*/ 577069 h 2285646"/>
                <a:gd name="connsiteX25" fmla="*/ 9058577 w 9066093"/>
                <a:gd name="connsiteY25" fmla="*/ 611722 h 2285646"/>
                <a:gd name="connsiteX26" fmla="*/ 8506260 w 9066093"/>
                <a:gd name="connsiteY26" fmla="*/ 1060082 h 2285646"/>
                <a:gd name="connsiteX27" fmla="*/ 7471637 w 9066093"/>
                <a:gd name="connsiteY27" fmla="*/ 1426407 h 2285646"/>
                <a:gd name="connsiteX28" fmla="*/ 7172495 w 9066093"/>
                <a:gd name="connsiteY28" fmla="*/ 861360 h 2285646"/>
                <a:gd name="connsiteX29" fmla="*/ 6568552 w 9066093"/>
                <a:gd name="connsiteY29" fmla="*/ 48796 h 2285646"/>
                <a:gd name="connsiteX30" fmla="*/ 6557945 w 9066093"/>
                <a:gd name="connsiteY30" fmla="*/ 48796 h 2285646"/>
                <a:gd name="connsiteX31" fmla="*/ 5182455 w 9066093"/>
                <a:gd name="connsiteY31" fmla="*/ 942688 h 2285646"/>
                <a:gd name="connsiteX32" fmla="*/ 4985148 w 9066093"/>
                <a:gd name="connsiteY32" fmla="*/ 1144945 h 2285646"/>
                <a:gd name="connsiteX33" fmla="*/ 4727023 w 9066093"/>
                <a:gd name="connsiteY33" fmla="*/ 1416507 h 2285646"/>
                <a:gd name="connsiteX34" fmla="*/ 3589857 w 9066093"/>
                <a:gd name="connsiteY34" fmla="*/ 2285646 h 2285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066093" h="2285646">
                  <a:moveTo>
                    <a:pt x="3589857" y="2285646"/>
                  </a:moveTo>
                  <a:cubicBezTo>
                    <a:pt x="3568641" y="2285646"/>
                    <a:pt x="3547426" y="2283524"/>
                    <a:pt x="3527624" y="2279281"/>
                  </a:cubicBezTo>
                  <a:cubicBezTo>
                    <a:pt x="3318295" y="2236850"/>
                    <a:pt x="3242626" y="1996404"/>
                    <a:pt x="3162713" y="1741815"/>
                  </a:cubicBezTo>
                  <a:cubicBezTo>
                    <a:pt x="3087043" y="1501370"/>
                    <a:pt x="3009252" y="1252438"/>
                    <a:pt x="2817603" y="1121607"/>
                  </a:cubicBezTo>
                  <a:cubicBezTo>
                    <a:pt x="2635147" y="997141"/>
                    <a:pt x="2191030" y="999263"/>
                    <a:pt x="1497982" y="1127265"/>
                  </a:cubicBezTo>
                  <a:cubicBezTo>
                    <a:pt x="931520" y="1232637"/>
                    <a:pt x="336064" y="1398120"/>
                    <a:pt x="49651" y="1477325"/>
                  </a:cubicBezTo>
                  <a:lnTo>
                    <a:pt x="31264" y="1482275"/>
                  </a:lnTo>
                  <a:cubicBezTo>
                    <a:pt x="17827" y="1485811"/>
                    <a:pt x="4391" y="1478032"/>
                    <a:pt x="855" y="1465303"/>
                  </a:cubicBezTo>
                  <a:cubicBezTo>
                    <a:pt x="-2681" y="1451866"/>
                    <a:pt x="5098" y="1438430"/>
                    <a:pt x="17827" y="1434894"/>
                  </a:cubicBezTo>
                  <a:lnTo>
                    <a:pt x="36214" y="1429943"/>
                  </a:lnTo>
                  <a:cubicBezTo>
                    <a:pt x="323335" y="1350031"/>
                    <a:pt x="920205" y="1184548"/>
                    <a:pt x="1489495" y="1079176"/>
                  </a:cubicBezTo>
                  <a:cubicBezTo>
                    <a:pt x="2195981" y="948345"/>
                    <a:pt x="2652120" y="949759"/>
                    <a:pt x="2845891" y="1081297"/>
                  </a:cubicBezTo>
                  <a:cubicBezTo>
                    <a:pt x="3051684" y="1221321"/>
                    <a:pt x="3135840" y="1490055"/>
                    <a:pt x="3210095" y="1727671"/>
                  </a:cubicBezTo>
                  <a:cubicBezTo>
                    <a:pt x="3288593" y="1978725"/>
                    <a:pt x="3356484" y="2195125"/>
                    <a:pt x="3537525" y="2231192"/>
                  </a:cubicBezTo>
                  <a:cubicBezTo>
                    <a:pt x="3676135" y="2258773"/>
                    <a:pt x="3858590" y="2176739"/>
                    <a:pt x="4096207" y="1978725"/>
                  </a:cubicBezTo>
                  <a:cubicBezTo>
                    <a:pt x="4303415" y="1806169"/>
                    <a:pt x="4518401" y="1572089"/>
                    <a:pt x="4690956" y="1383976"/>
                  </a:cubicBezTo>
                  <a:cubicBezTo>
                    <a:pt x="4792085" y="1274361"/>
                    <a:pt x="4879070" y="1178890"/>
                    <a:pt x="4951203" y="1110292"/>
                  </a:cubicBezTo>
                  <a:cubicBezTo>
                    <a:pt x="5007778" y="1056546"/>
                    <a:pt x="5072133" y="988655"/>
                    <a:pt x="5147095" y="909449"/>
                  </a:cubicBezTo>
                  <a:cubicBezTo>
                    <a:pt x="5491498" y="546660"/>
                    <a:pt x="6010578" y="0"/>
                    <a:pt x="6557945" y="0"/>
                  </a:cubicBezTo>
                  <a:cubicBezTo>
                    <a:pt x="6561480" y="0"/>
                    <a:pt x="6565724" y="0"/>
                    <a:pt x="6569260" y="0"/>
                  </a:cubicBezTo>
                  <a:cubicBezTo>
                    <a:pt x="6781418" y="2829"/>
                    <a:pt x="6936293" y="96885"/>
                    <a:pt x="7044493" y="287827"/>
                  </a:cubicBezTo>
                  <a:cubicBezTo>
                    <a:pt x="7136428" y="450482"/>
                    <a:pt x="7181688" y="664054"/>
                    <a:pt x="7221291" y="852167"/>
                  </a:cubicBezTo>
                  <a:cubicBezTo>
                    <a:pt x="7277866" y="1120193"/>
                    <a:pt x="7326663" y="1351445"/>
                    <a:pt x="7480831" y="1378318"/>
                  </a:cubicBezTo>
                  <a:cubicBezTo>
                    <a:pt x="8084066" y="1485811"/>
                    <a:pt x="9015439" y="585555"/>
                    <a:pt x="9024632" y="576362"/>
                  </a:cubicBezTo>
                  <a:cubicBezTo>
                    <a:pt x="9034533" y="567168"/>
                    <a:pt x="9050091" y="567168"/>
                    <a:pt x="9059284" y="577069"/>
                  </a:cubicBezTo>
                  <a:cubicBezTo>
                    <a:pt x="9068478" y="586970"/>
                    <a:pt x="9068478" y="602528"/>
                    <a:pt x="9058577" y="611722"/>
                  </a:cubicBezTo>
                  <a:cubicBezTo>
                    <a:pt x="9056456" y="613843"/>
                    <a:pt x="8818132" y="845802"/>
                    <a:pt x="8506260" y="1060082"/>
                  </a:cubicBezTo>
                  <a:cubicBezTo>
                    <a:pt x="8084773" y="1350738"/>
                    <a:pt x="7736835" y="1473789"/>
                    <a:pt x="7471637" y="1426407"/>
                  </a:cubicBezTo>
                  <a:cubicBezTo>
                    <a:pt x="7284231" y="1393169"/>
                    <a:pt x="7232606" y="1146359"/>
                    <a:pt x="7172495" y="861360"/>
                  </a:cubicBezTo>
                  <a:cubicBezTo>
                    <a:pt x="7092582" y="483012"/>
                    <a:pt x="7002769" y="54454"/>
                    <a:pt x="6568552" y="48796"/>
                  </a:cubicBezTo>
                  <a:cubicBezTo>
                    <a:pt x="6565016" y="48796"/>
                    <a:pt x="6561480" y="48796"/>
                    <a:pt x="6557945" y="48796"/>
                  </a:cubicBezTo>
                  <a:cubicBezTo>
                    <a:pt x="6031793" y="48796"/>
                    <a:pt x="5521200" y="586263"/>
                    <a:pt x="5182455" y="942688"/>
                  </a:cubicBezTo>
                  <a:cubicBezTo>
                    <a:pt x="5107493" y="1021893"/>
                    <a:pt x="5042431" y="1089784"/>
                    <a:pt x="4985148" y="1144945"/>
                  </a:cubicBezTo>
                  <a:cubicBezTo>
                    <a:pt x="4914429" y="1212128"/>
                    <a:pt x="4827444" y="1306892"/>
                    <a:pt x="4727023" y="1416507"/>
                  </a:cubicBezTo>
                  <a:cubicBezTo>
                    <a:pt x="4387571" y="1787783"/>
                    <a:pt x="3929309" y="2285646"/>
                    <a:pt x="3589857" y="2285646"/>
                  </a:cubicBezTo>
                  <a:close/>
                </a:path>
              </a:pathLst>
            </a:custGeom>
            <a:solidFill>
              <a:srgbClr val="000000"/>
            </a:solidFill>
            <a:ln w="7072" cap="flat">
              <a:noFill/>
              <a:prstDash val="solid"/>
              <a:miter/>
            </a:ln>
          </p:spPr>
          <p:txBody>
            <a:bodyPr rtlCol="0" anchor="ctr"/>
            <a:lstStyle/>
            <a:p>
              <a:endParaRPr lang="en-US"/>
            </a:p>
          </p:txBody>
        </p:sp>
      </p:grpSp>
      <p:grpSp>
        <p:nvGrpSpPr>
          <p:cNvPr id="47" name="Group 46">
            <a:extLst>
              <a:ext uri="{FF2B5EF4-FFF2-40B4-BE49-F238E27FC236}">
                <a16:creationId xmlns:a16="http://schemas.microsoft.com/office/drawing/2014/main" id="{9B1DEA87-5A5F-4FFA-8934-9C26E8902D12}"/>
              </a:ext>
            </a:extLst>
          </p:cNvPr>
          <p:cNvGrpSpPr/>
          <p:nvPr/>
        </p:nvGrpSpPr>
        <p:grpSpPr>
          <a:xfrm flipH="1">
            <a:off x="4443686" y="5195649"/>
            <a:ext cx="1183662" cy="1040677"/>
            <a:chOff x="3983887" y="4061275"/>
            <a:chExt cx="2122406" cy="1866023"/>
          </a:xfrm>
        </p:grpSpPr>
        <p:grpSp>
          <p:nvGrpSpPr>
            <p:cNvPr id="48" name="Group 47">
              <a:extLst>
                <a:ext uri="{FF2B5EF4-FFF2-40B4-BE49-F238E27FC236}">
                  <a16:creationId xmlns:a16="http://schemas.microsoft.com/office/drawing/2014/main" id="{7782A974-77A5-4765-BF6E-FFE22E7B5C69}"/>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61" name="Freeform 15">
                <a:extLst>
                  <a:ext uri="{FF2B5EF4-FFF2-40B4-BE49-F238E27FC236}">
                    <a16:creationId xmlns:a16="http://schemas.microsoft.com/office/drawing/2014/main" id="{9E81A0D9-3256-4ECD-BCB8-63635DE1C277}"/>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62" name="Rectangle 22">
                <a:extLst>
                  <a:ext uri="{FF2B5EF4-FFF2-40B4-BE49-F238E27FC236}">
                    <a16:creationId xmlns:a16="http://schemas.microsoft.com/office/drawing/2014/main" id="{169C667E-41BB-4D4C-B430-4DB878F4F2ED}"/>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9" name="Group 48">
              <a:extLst>
                <a:ext uri="{FF2B5EF4-FFF2-40B4-BE49-F238E27FC236}">
                  <a16:creationId xmlns:a16="http://schemas.microsoft.com/office/drawing/2014/main" id="{E281F405-2EE9-40BC-95BD-D8D982D4C430}"/>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59" name="Freeform 18">
                <a:extLst>
                  <a:ext uri="{FF2B5EF4-FFF2-40B4-BE49-F238E27FC236}">
                    <a16:creationId xmlns:a16="http://schemas.microsoft.com/office/drawing/2014/main" id="{E730ABE9-6B4A-4770-9A61-36F22B8B0D6E}"/>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0" name="Freeform 19">
                <a:extLst>
                  <a:ext uri="{FF2B5EF4-FFF2-40B4-BE49-F238E27FC236}">
                    <a16:creationId xmlns:a16="http://schemas.microsoft.com/office/drawing/2014/main" id="{A332EC7E-8242-416D-8522-3C9AD4C2D40D}"/>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nvGrpSpPr>
            <p:cNvPr id="50" name="Group 49">
              <a:extLst>
                <a:ext uri="{FF2B5EF4-FFF2-40B4-BE49-F238E27FC236}">
                  <a16:creationId xmlns:a16="http://schemas.microsoft.com/office/drawing/2014/main" id="{2B752409-3C27-4488-AD82-C7ED806590F8}"/>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57" name="Freeform 21">
                <a:extLst>
                  <a:ext uri="{FF2B5EF4-FFF2-40B4-BE49-F238E27FC236}">
                    <a16:creationId xmlns:a16="http://schemas.microsoft.com/office/drawing/2014/main" id="{6BC3A07B-F63D-47E8-8101-204CBC6D9DDD}"/>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8" name="Rectangle 22">
                <a:extLst>
                  <a:ext uri="{FF2B5EF4-FFF2-40B4-BE49-F238E27FC236}">
                    <a16:creationId xmlns:a16="http://schemas.microsoft.com/office/drawing/2014/main" id="{53FC7B13-8F9F-43F2-814D-9ADB346D520C}"/>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51" name="Group 50">
              <a:extLst>
                <a:ext uri="{FF2B5EF4-FFF2-40B4-BE49-F238E27FC236}">
                  <a16:creationId xmlns:a16="http://schemas.microsoft.com/office/drawing/2014/main" id="{31279CA7-84B3-40DB-A053-5C1E531FA5BC}"/>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55" name="Freeform 24">
                <a:extLst>
                  <a:ext uri="{FF2B5EF4-FFF2-40B4-BE49-F238E27FC236}">
                    <a16:creationId xmlns:a16="http://schemas.microsoft.com/office/drawing/2014/main" id="{9DB16EC4-24F4-4589-A48C-48A293E99769}"/>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6" name="Rectangle 22">
                <a:extLst>
                  <a:ext uri="{FF2B5EF4-FFF2-40B4-BE49-F238E27FC236}">
                    <a16:creationId xmlns:a16="http://schemas.microsoft.com/office/drawing/2014/main" id="{42C56BDA-E2FE-4836-BFCA-6CADB1BF9691}"/>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52" name="Group 51">
              <a:extLst>
                <a:ext uri="{FF2B5EF4-FFF2-40B4-BE49-F238E27FC236}">
                  <a16:creationId xmlns:a16="http://schemas.microsoft.com/office/drawing/2014/main" id="{A806BAE6-2B82-4A65-A0B3-98FC9E9941D8}"/>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53" name="Freeform 27">
                <a:extLst>
                  <a:ext uri="{FF2B5EF4-FFF2-40B4-BE49-F238E27FC236}">
                    <a16:creationId xmlns:a16="http://schemas.microsoft.com/office/drawing/2014/main" id="{EEBF2CB3-984E-427D-B525-F685ED293445}"/>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4" name="Freeform 28">
                <a:extLst>
                  <a:ext uri="{FF2B5EF4-FFF2-40B4-BE49-F238E27FC236}">
                    <a16:creationId xmlns:a16="http://schemas.microsoft.com/office/drawing/2014/main" id="{2BAA341A-C14F-416E-9AC9-8B9F73626165}"/>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sp>
        <p:nvSpPr>
          <p:cNvPr id="104" name="Trapezoid 13">
            <a:extLst>
              <a:ext uri="{FF2B5EF4-FFF2-40B4-BE49-F238E27FC236}">
                <a16:creationId xmlns:a16="http://schemas.microsoft.com/office/drawing/2014/main" id="{C040D0CF-2D2F-42DA-BC0A-810B5B79EECC}"/>
              </a:ext>
            </a:extLst>
          </p:cNvPr>
          <p:cNvSpPr/>
          <p:nvPr/>
        </p:nvSpPr>
        <p:spPr>
          <a:xfrm>
            <a:off x="4126721" y="4265601"/>
            <a:ext cx="529844" cy="448015"/>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6" name="Rectangle 18">
            <a:extLst>
              <a:ext uri="{FF2B5EF4-FFF2-40B4-BE49-F238E27FC236}">
                <a16:creationId xmlns:a16="http://schemas.microsoft.com/office/drawing/2014/main" id="{9E9F01BC-39E4-4EE4-A141-647731DE0FD3}"/>
              </a:ext>
            </a:extLst>
          </p:cNvPr>
          <p:cNvSpPr/>
          <p:nvPr/>
        </p:nvSpPr>
        <p:spPr>
          <a:xfrm>
            <a:off x="7567950" y="4361557"/>
            <a:ext cx="491054" cy="390153"/>
          </a:xfrm>
          <a:custGeom>
            <a:avLst/>
            <a:gdLst/>
            <a:ahLst/>
            <a:cxnLst/>
            <a:rect l="l" t="t" r="r" b="b"/>
            <a:pathLst>
              <a:path w="3240000" h="2574247">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ln>
                <a:solidFill>
                  <a:schemeClr val="bg1"/>
                </a:solidFill>
              </a:ln>
            </a:endParaRPr>
          </a:p>
        </p:txBody>
      </p:sp>
      <p:sp>
        <p:nvSpPr>
          <p:cNvPr id="105" name="Rounded Rectangle 7">
            <a:extLst>
              <a:ext uri="{FF2B5EF4-FFF2-40B4-BE49-F238E27FC236}">
                <a16:creationId xmlns:a16="http://schemas.microsoft.com/office/drawing/2014/main" id="{1DCB7B81-1139-43FE-8B4C-88AE31105293}"/>
              </a:ext>
            </a:extLst>
          </p:cNvPr>
          <p:cNvSpPr/>
          <p:nvPr/>
        </p:nvSpPr>
        <p:spPr>
          <a:xfrm>
            <a:off x="5225366" y="3272844"/>
            <a:ext cx="271294" cy="469495"/>
          </a:xfrm>
          <a:custGeom>
            <a:avLst/>
            <a:gdLst/>
            <a:ahLst/>
            <a:cxnLst/>
            <a:rect l="l" t="t" r="r" b="b"/>
            <a:pathLst>
              <a:path w="1872208" h="3240000">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7" name="Rounded Rectangle 25">
            <a:extLst>
              <a:ext uri="{FF2B5EF4-FFF2-40B4-BE49-F238E27FC236}">
                <a16:creationId xmlns:a16="http://schemas.microsoft.com/office/drawing/2014/main" id="{4A73DEF2-65AC-4299-892B-46F151EF74C3}"/>
              </a:ext>
            </a:extLst>
          </p:cNvPr>
          <p:cNvSpPr/>
          <p:nvPr/>
        </p:nvSpPr>
        <p:spPr>
          <a:xfrm>
            <a:off x="6609921" y="3305656"/>
            <a:ext cx="352196" cy="450994"/>
          </a:xfrm>
          <a:custGeom>
            <a:avLst/>
            <a:gdLst/>
            <a:ahLst/>
            <a:cxnLst/>
            <a:rect l="l" t="t" r="r" b="b"/>
            <a:pathLst>
              <a:path w="2304256" h="3240000">
                <a:moveTo>
                  <a:pt x="954128" y="3024336"/>
                </a:moveTo>
                <a:cubicBezTo>
                  <a:pt x="924305" y="3024336"/>
                  <a:pt x="900128" y="3048513"/>
                  <a:pt x="900128" y="3078336"/>
                </a:cubicBezTo>
                <a:cubicBezTo>
                  <a:pt x="900128" y="3108159"/>
                  <a:pt x="924305" y="3132336"/>
                  <a:pt x="954128" y="3132336"/>
                </a:cubicBezTo>
                <a:lnTo>
                  <a:pt x="1350128" y="3132336"/>
                </a:lnTo>
                <a:cubicBezTo>
                  <a:pt x="1379951" y="3132336"/>
                  <a:pt x="1404128" y="3108159"/>
                  <a:pt x="1404128" y="3078336"/>
                </a:cubicBezTo>
                <a:cubicBezTo>
                  <a:pt x="1404128" y="3048513"/>
                  <a:pt x="1379951" y="3024336"/>
                  <a:pt x="1350128" y="3024336"/>
                </a:cubicBezTo>
                <a:close/>
                <a:moveTo>
                  <a:pt x="131531" y="224650"/>
                </a:moveTo>
                <a:lnTo>
                  <a:pt x="131531" y="2888946"/>
                </a:lnTo>
                <a:lnTo>
                  <a:pt x="2172725" y="2888946"/>
                </a:lnTo>
                <a:lnTo>
                  <a:pt x="2172725" y="224650"/>
                </a:lnTo>
                <a:close/>
                <a:moveTo>
                  <a:pt x="936128" y="73520"/>
                </a:moveTo>
                <a:cubicBezTo>
                  <a:pt x="916246" y="73520"/>
                  <a:pt x="900128" y="89638"/>
                  <a:pt x="900128" y="109520"/>
                </a:cubicBezTo>
                <a:cubicBezTo>
                  <a:pt x="900128" y="129402"/>
                  <a:pt x="916246" y="145520"/>
                  <a:pt x="936128" y="145520"/>
                </a:cubicBezTo>
                <a:lnTo>
                  <a:pt x="1368128" y="145520"/>
                </a:lnTo>
                <a:cubicBezTo>
                  <a:pt x="1388010" y="145520"/>
                  <a:pt x="1404128" y="129402"/>
                  <a:pt x="1404128" y="109520"/>
                </a:cubicBezTo>
                <a:cubicBezTo>
                  <a:pt x="1404128" y="89638"/>
                  <a:pt x="1388010" y="73520"/>
                  <a:pt x="1368128" y="73520"/>
                </a:cubicBezTo>
                <a:close/>
                <a:moveTo>
                  <a:pt x="155330" y="0"/>
                </a:moveTo>
                <a:lnTo>
                  <a:pt x="2148926" y="0"/>
                </a:lnTo>
                <a:cubicBezTo>
                  <a:pt x="2234712" y="0"/>
                  <a:pt x="2304256" y="69544"/>
                  <a:pt x="2304256" y="155330"/>
                </a:cubicBezTo>
                <a:lnTo>
                  <a:pt x="2304256" y="3084670"/>
                </a:lnTo>
                <a:cubicBezTo>
                  <a:pt x="2304256" y="3170456"/>
                  <a:pt x="2234712" y="3240000"/>
                  <a:pt x="2148926" y="3240000"/>
                </a:cubicBezTo>
                <a:lnTo>
                  <a:pt x="155330" y="3240000"/>
                </a:lnTo>
                <a:cubicBezTo>
                  <a:pt x="69544" y="3240000"/>
                  <a:pt x="0" y="3170456"/>
                  <a:pt x="0" y="3084670"/>
                </a:cubicBezTo>
                <a:lnTo>
                  <a:pt x="0" y="155330"/>
                </a:lnTo>
                <a:cubicBezTo>
                  <a:pt x="0" y="69544"/>
                  <a:pt x="69544" y="0"/>
                  <a:pt x="15533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127922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down)">
                                      <p:cBhvr>
                                        <p:cTn id="7" dur="580">
                                          <p:stCondLst>
                                            <p:cond delay="0"/>
                                          </p:stCondLst>
                                        </p:cTn>
                                        <p:tgtEl>
                                          <p:spTgt spid="64"/>
                                        </p:tgtEl>
                                      </p:cBhvr>
                                    </p:animEffect>
                                    <p:anim calcmode="lin" valueType="num">
                                      <p:cBhvr>
                                        <p:cTn id="8"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13" dur="26">
                                          <p:stCondLst>
                                            <p:cond delay="650"/>
                                          </p:stCondLst>
                                        </p:cTn>
                                        <p:tgtEl>
                                          <p:spTgt spid="64"/>
                                        </p:tgtEl>
                                      </p:cBhvr>
                                      <p:to x="100000" y="60000"/>
                                    </p:animScale>
                                    <p:animScale>
                                      <p:cBhvr>
                                        <p:cTn id="14" dur="166" decel="50000">
                                          <p:stCondLst>
                                            <p:cond delay="676"/>
                                          </p:stCondLst>
                                        </p:cTn>
                                        <p:tgtEl>
                                          <p:spTgt spid="64"/>
                                        </p:tgtEl>
                                      </p:cBhvr>
                                      <p:to x="100000" y="100000"/>
                                    </p:animScale>
                                    <p:animScale>
                                      <p:cBhvr>
                                        <p:cTn id="15" dur="26">
                                          <p:stCondLst>
                                            <p:cond delay="1312"/>
                                          </p:stCondLst>
                                        </p:cTn>
                                        <p:tgtEl>
                                          <p:spTgt spid="64"/>
                                        </p:tgtEl>
                                      </p:cBhvr>
                                      <p:to x="100000" y="80000"/>
                                    </p:animScale>
                                    <p:animScale>
                                      <p:cBhvr>
                                        <p:cTn id="16" dur="166" decel="50000">
                                          <p:stCondLst>
                                            <p:cond delay="1338"/>
                                          </p:stCondLst>
                                        </p:cTn>
                                        <p:tgtEl>
                                          <p:spTgt spid="64"/>
                                        </p:tgtEl>
                                      </p:cBhvr>
                                      <p:to x="100000" y="100000"/>
                                    </p:animScale>
                                    <p:animScale>
                                      <p:cBhvr>
                                        <p:cTn id="17" dur="26">
                                          <p:stCondLst>
                                            <p:cond delay="1642"/>
                                          </p:stCondLst>
                                        </p:cTn>
                                        <p:tgtEl>
                                          <p:spTgt spid="64"/>
                                        </p:tgtEl>
                                      </p:cBhvr>
                                      <p:to x="100000" y="90000"/>
                                    </p:animScale>
                                    <p:animScale>
                                      <p:cBhvr>
                                        <p:cTn id="18" dur="166" decel="50000">
                                          <p:stCondLst>
                                            <p:cond delay="1668"/>
                                          </p:stCondLst>
                                        </p:cTn>
                                        <p:tgtEl>
                                          <p:spTgt spid="64"/>
                                        </p:tgtEl>
                                      </p:cBhvr>
                                      <p:to x="100000" y="100000"/>
                                    </p:animScale>
                                    <p:animScale>
                                      <p:cBhvr>
                                        <p:cTn id="19" dur="26">
                                          <p:stCondLst>
                                            <p:cond delay="1808"/>
                                          </p:stCondLst>
                                        </p:cTn>
                                        <p:tgtEl>
                                          <p:spTgt spid="64"/>
                                        </p:tgtEl>
                                      </p:cBhvr>
                                      <p:to x="100000" y="95000"/>
                                    </p:animScale>
                                    <p:animScale>
                                      <p:cBhvr>
                                        <p:cTn id="20" dur="166" decel="50000">
                                          <p:stCondLst>
                                            <p:cond delay="1834"/>
                                          </p:stCondLst>
                                        </p:cTn>
                                        <p:tgtEl>
                                          <p:spTgt spid="6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wipe(down)">
                                      <p:cBhvr>
                                        <p:cTn id="23" dur="580">
                                          <p:stCondLst>
                                            <p:cond delay="0"/>
                                          </p:stCondLst>
                                        </p:cTn>
                                        <p:tgtEl>
                                          <p:spTgt spid="80"/>
                                        </p:tgtEl>
                                      </p:cBhvr>
                                    </p:animEffect>
                                    <p:anim calcmode="lin" valueType="num">
                                      <p:cBhvr>
                                        <p:cTn id="24" dur="1822" tmFilter="0,0; 0.14,0.36; 0.43,0.73; 0.71,0.91; 1.0,1.0">
                                          <p:stCondLst>
                                            <p:cond delay="0"/>
                                          </p:stCondLst>
                                        </p:cTn>
                                        <p:tgtEl>
                                          <p:spTgt spid="8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0"/>
                                        </p:tgtEl>
                                        <p:attrNameLst>
                                          <p:attrName>ppt_y</p:attrName>
                                        </p:attrNameLst>
                                      </p:cBhvr>
                                      <p:tavLst>
                                        <p:tav tm="0" fmla="#ppt_y-sin(pi*$)/81">
                                          <p:val>
                                            <p:fltVal val="0"/>
                                          </p:val>
                                        </p:tav>
                                        <p:tav tm="100000">
                                          <p:val>
                                            <p:fltVal val="1"/>
                                          </p:val>
                                        </p:tav>
                                      </p:tavLst>
                                    </p:anim>
                                    <p:animScale>
                                      <p:cBhvr>
                                        <p:cTn id="29" dur="26">
                                          <p:stCondLst>
                                            <p:cond delay="650"/>
                                          </p:stCondLst>
                                        </p:cTn>
                                        <p:tgtEl>
                                          <p:spTgt spid="80"/>
                                        </p:tgtEl>
                                      </p:cBhvr>
                                      <p:to x="100000" y="60000"/>
                                    </p:animScale>
                                    <p:animScale>
                                      <p:cBhvr>
                                        <p:cTn id="30" dur="166" decel="50000">
                                          <p:stCondLst>
                                            <p:cond delay="676"/>
                                          </p:stCondLst>
                                        </p:cTn>
                                        <p:tgtEl>
                                          <p:spTgt spid="80"/>
                                        </p:tgtEl>
                                      </p:cBhvr>
                                      <p:to x="100000" y="100000"/>
                                    </p:animScale>
                                    <p:animScale>
                                      <p:cBhvr>
                                        <p:cTn id="31" dur="26">
                                          <p:stCondLst>
                                            <p:cond delay="1312"/>
                                          </p:stCondLst>
                                        </p:cTn>
                                        <p:tgtEl>
                                          <p:spTgt spid="80"/>
                                        </p:tgtEl>
                                      </p:cBhvr>
                                      <p:to x="100000" y="80000"/>
                                    </p:animScale>
                                    <p:animScale>
                                      <p:cBhvr>
                                        <p:cTn id="32" dur="166" decel="50000">
                                          <p:stCondLst>
                                            <p:cond delay="1338"/>
                                          </p:stCondLst>
                                        </p:cTn>
                                        <p:tgtEl>
                                          <p:spTgt spid="80"/>
                                        </p:tgtEl>
                                      </p:cBhvr>
                                      <p:to x="100000" y="100000"/>
                                    </p:animScale>
                                    <p:animScale>
                                      <p:cBhvr>
                                        <p:cTn id="33" dur="26">
                                          <p:stCondLst>
                                            <p:cond delay="1642"/>
                                          </p:stCondLst>
                                        </p:cTn>
                                        <p:tgtEl>
                                          <p:spTgt spid="80"/>
                                        </p:tgtEl>
                                      </p:cBhvr>
                                      <p:to x="100000" y="90000"/>
                                    </p:animScale>
                                    <p:animScale>
                                      <p:cBhvr>
                                        <p:cTn id="34" dur="166" decel="50000">
                                          <p:stCondLst>
                                            <p:cond delay="1668"/>
                                          </p:stCondLst>
                                        </p:cTn>
                                        <p:tgtEl>
                                          <p:spTgt spid="80"/>
                                        </p:tgtEl>
                                      </p:cBhvr>
                                      <p:to x="100000" y="100000"/>
                                    </p:animScale>
                                    <p:animScale>
                                      <p:cBhvr>
                                        <p:cTn id="35" dur="26">
                                          <p:stCondLst>
                                            <p:cond delay="1808"/>
                                          </p:stCondLst>
                                        </p:cTn>
                                        <p:tgtEl>
                                          <p:spTgt spid="80"/>
                                        </p:tgtEl>
                                      </p:cBhvr>
                                      <p:to x="100000" y="95000"/>
                                    </p:animScale>
                                    <p:animScale>
                                      <p:cBhvr>
                                        <p:cTn id="36" dur="166" decel="50000">
                                          <p:stCondLst>
                                            <p:cond delay="1834"/>
                                          </p:stCondLst>
                                        </p:cTn>
                                        <p:tgtEl>
                                          <p:spTgt spid="8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wipe(down)">
                                      <p:cBhvr>
                                        <p:cTn id="41" dur="580">
                                          <p:stCondLst>
                                            <p:cond delay="0"/>
                                          </p:stCondLst>
                                        </p:cTn>
                                        <p:tgtEl>
                                          <p:spTgt spid="67"/>
                                        </p:tgtEl>
                                      </p:cBhvr>
                                    </p:animEffect>
                                    <p:anim calcmode="lin" valueType="num">
                                      <p:cBhvr>
                                        <p:cTn id="42" dur="1822"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7"/>
                                        </p:tgtEl>
                                        <p:attrNameLst>
                                          <p:attrName>ppt_y</p:attrName>
                                        </p:attrNameLst>
                                      </p:cBhvr>
                                      <p:tavLst>
                                        <p:tav tm="0" fmla="#ppt_y-sin(pi*$)/81">
                                          <p:val>
                                            <p:fltVal val="0"/>
                                          </p:val>
                                        </p:tav>
                                        <p:tav tm="100000">
                                          <p:val>
                                            <p:fltVal val="1"/>
                                          </p:val>
                                        </p:tav>
                                      </p:tavLst>
                                    </p:anim>
                                    <p:animScale>
                                      <p:cBhvr>
                                        <p:cTn id="47" dur="26">
                                          <p:stCondLst>
                                            <p:cond delay="650"/>
                                          </p:stCondLst>
                                        </p:cTn>
                                        <p:tgtEl>
                                          <p:spTgt spid="67"/>
                                        </p:tgtEl>
                                      </p:cBhvr>
                                      <p:to x="100000" y="60000"/>
                                    </p:animScale>
                                    <p:animScale>
                                      <p:cBhvr>
                                        <p:cTn id="48" dur="166" decel="50000">
                                          <p:stCondLst>
                                            <p:cond delay="676"/>
                                          </p:stCondLst>
                                        </p:cTn>
                                        <p:tgtEl>
                                          <p:spTgt spid="67"/>
                                        </p:tgtEl>
                                      </p:cBhvr>
                                      <p:to x="100000" y="100000"/>
                                    </p:animScale>
                                    <p:animScale>
                                      <p:cBhvr>
                                        <p:cTn id="49" dur="26">
                                          <p:stCondLst>
                                            <p:cond delay="1312"/>
                                          </p:stCondLst>
                                        </p:cTn>
                                        <p:tgtEl>
                                          <p:spTgt spid="67"/>
                                        </p:tgtEl>
                                      </p:cBhvr>
                                      <p:to x="100000" y="80000"/>
                                    </p:animScale>
                                    <p:animScale>
                                      <p:cBhvr>
                                        <p:cTn id="50" dur="166" decel="50000">
                                          <p:stCondLst>
                                            <p:cond delay="1338"/>
                                          </p:stCondLst>
                                        </p:cTn>
                                        <p:tgtEl>
                                          <p:spTgt spid="67"/>
                                        </p:tgtEl>
                                      </p:cBhvr>
                                      <p:to x="100000" y="100000"/>
                                    </p:animScale>
                                    <p:animScale>
                                      <p:cBhvr>
                                        <p:cTn id="51" dur="26">
                                          <p:stCondLst>
                                            <p:cond delay="1642"/>
                                          </p:stCondLst>
                                        </p:cTn>
                                        <p:tgtEl>
                                          <p:spTgt spid="67"/>
                                        </p:tgtEl>
                                      </p:cBhvr>
                                      <p:to x="100000" y="90000"/>
                                    </p:animScale>
                                    <p:animScale>
                                      <p:cBhvr>
                                        <p:cTn id="52" dur="166" decel="50000">
                                          <p:stCondLst>
                                            <p:cond delay="1668"/>
                                          </p:stCondLst>
                                        </p:cTn>
                                        <p:tgtEl>
                                          <p:spTgt spid="67"/>
                                        </p:tgtEl>
                                      </p:cBhvr>
                                      <p:to x="100000" y="100000"/>
                                    </p:animScale>
                                    <p:animScale>
                                      <p:cBhvr>
                                        <p:cTn id="53" dur="26">
                                          <p:stCondLst>
                                            <p:cond delay="1808"/>
                                          </p:stCondLst>
                                        </p:cTn>
                                        <p:tgtEl>
                                          <p:spTgt spid="67"/>
                                        </p:tgtEl>
                                      </p:cBhvr>
                                      <p:to x="100000" y="95000"/>
                                    </p:animScale>
                                    <p:animScale>
                                      <p:cBhvr>
                                        <p:cTn id="54" dur="166" decel="50000">
                                          <p:stCondLst>
                                            <p:cond delay="1834"/>
                                          </p:stCondLst>
                                        </p:cTn>
                                        <p:tgtEl>
                                          <p:spTgt spid="67"/>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down)">
                                      <p:cBhvr>
                                        <p:cTn id="57" dur="580">
                                          <p:stCondLst>
                                            <p:cond delay="0"/>
                                          </p:stCondLst>
                                        </p:cTn>
                                        <p:tgtEl>
                                          <p:spTgt spid="89"/>
                                        </p:tgtEl>
                                      </p:cBhvr>
                                    </p:animEffect>
                                    <p:anim calcmode="lin" valueType="num">
                                      <p:cBhvr>
                                        <p:cTn id="58" dur="1822" tmFilter="0,0; 0.14,0.36; 0.43,0.73; 0.71,0.91; 1.0,1.0">
                                          <p:stCondLst>
                                            <p:cond delay="0"/>
                                          </p:stCondLst>
                                        </p:cTn>
                                        <p:tgtEl>
                                          <p:spTgt spid="89"/>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89"/>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89"/>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89"/>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89"/>
                                        </p:tgtEl>
                                        <p:attrNameLst>
                                          <p:attrName>ppt_y</p:attrName>
                                        </p:attrNameLst>
                                      </p:cBhvr>
                                      <p:tavLst>
                                        <p:tav tm="0" fmla="#ppt_y-sin(pi*$)/81">
                                          <p:val>
                                            <p:fltVal val="0"/>
                                          </p:val>
                                        </p:tav>
                                        <p:tav tm="100000">
                                          <p:val>
                                            <p:fltVal val="1"/>
                                          </p:val>
                                        </p:tav>
                                      </p:tavLst>
                                    </p:anim>
                                    <p:animScale>
                                      <p:cBhvr>
                                        <p:cTn id="63" dur="26">
                                          <p:stCondLst>
                                            <p:cond delay="650"/>
                                          </p:stCondLst>
                                        </p:cTn>
                                        <p:tgtEl>
                                          <p:spTgt spid="89"/>
                                        </p:tgtEl>
                                      </p:cBhvr>
                                      <p:to x="100000" y="60000"/>
                                    </p:animScale>
                                    <p:animScale>
                                      <p:cBhvr>
                                        <p:cTn id="64" dur="166" decel="50000">
                                          <p:stCondLst>
                                            <p:cond delay="676"/>
                                          </p:stCondLst>
                                        </p:cTn>
                                        <p:tgtEl>
                                          <p:spTgt spid="89"/>
                                        </p:tgtEl>
                                      </p:cBhvr>
                                      <p:to x="100000" y="100000"/>
                                    </p:animScale>
                                    <p:animScale>
                                      <p:cBhvr>
                                        <p:cTn id="65" dur="26">
                                          <p:stCondLst>
                                            <p:cond delay="1312"/>
                                          </p:stCondLst>
                                        </p:cTn>
                                        <p:tgtEl>
                                          <p:spTgt spid="89"/>
                                        </p:tgtEl>
                                      </p:cBhvr>
                                      <p:to x="100000" y="80000"/>
                                    </p:animScale>
                                    <p:animScale>
                                      <p:cBhvr>
                                        <p:cTn id="66" dur="166" decel="50000">
                                          <p:stCondLst>
                                            <p:cond delay="1338"/>
                                          </p:stCondLst>
                                        </p:cTn>
                                        <p:tgtEl>
                                          <p:spTgt spid="89"/>
                                        </p:tgtEl>
                                      </p:cBhvr>
                                      <p:to x="100000" y="100000"/>
                                    </p:animScale>
                                    <p:animScale>
                                      <p:cBhvr>
                                        <p:cTn id="67" dur="26">
                                          <p:stCondLst>
                                            <p:cond delay="1642"/>
                                          </p:stCondLst>
                                        </p:cTn>
                                        <p:tgtEl>
                                          <p:spTgt spid="89"/>
                                        </p:tgtEl>
                                      </p:cBhvr>
                                      <p:to x="100000" y="90000"/>
                                    </p:animScale>
                                    <p:animScale>
                                      <p:cBhvr>
                                        <p:cTn id="68" dur="166" decel="50000">
                                          <p:stCondLst>
                                            <p:cond delay="1668"/>
                                          </p:stCondLst>
                                        </p:cTn>
                                        <p:tgtEl>
                                          <p:spTgt spid="89"/>
                                        </p:tgtEl>
                                      </p:cBhvr>
                                      <p:to x="100000" y="100000"/>
                                    </p:animScale>
                                    <p:animScale>
                                      <p:cBhvr>
                                        <p:cTn id="69" dur="26">
                                          <p:stCondLst>
                                            <p:cond delay="1808"/>
                                          </p:stCondLst>
                                        </p:cTn>
                                        <p:tgtEl>
                                          <p:spTgt spid="89"/>
                                        </p:tgtEl>
                                      </p:cBhvr>
                                      <p:to x="100000" y="95000"/>
                                    </p:animScale>
                                    <p:animScale>
                                      <p:cBhvr>
                                        <p:cTn id="70" dur="166" decel="50000">
                                          <p:stCondLst>
                                            <p:cond delay="1834"/>
                                          </p:stCondLst>
                                        </p:cTn>
                                        <p:tgtEl>
                                          <p:spTgt spid="89"/>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nodeType="click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wipe(down)">
                                      <p:cBhvr>
                                        <p:cTn id="75" dur="580">
                                          <p:stCondLst>
                                            <p:cond delay="0"/>
                                          </p:stCondLst>
                                        </p:cTn>
                                        <p:tgtEl>
                                          <p:spTgt spid="66"/>
                                        </p:tgtEl>
                                      </p:cBhvr>
                                    </p:animEffect>
                                    <p:anim calcmode="lin" valueType="num">
                                      <p:cBhvr>
                                        <p:cTn id="76" dur="1822" tmFilter="0,0; 0.14,0.36; 0.43,0.73; 0.71,0.91; 1.0,1.0">
                                          <p:stCondLst>
                                            <p:cond delay="0"/>
                                          </p:stCondLst>
                                        </p:cTn>
                                        <p:tgtEl>
                                          <p:spTgt spid="66"/>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66"/>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66"/>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66"/>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66"/>
                                        </p:tgtEl>
                                        <p:attrNameLst>
                                          <p:attrName>ppt_y</p:attrName>
                                        </p:attrNameLst>
                                      </p:cBhvr>
                                      <p:tavLst>
                                        <p:tav tm="0" fmla="#ppt_y-sin(pi*$)/81">
                                          <p:val>
                                            <p:fltVal val="0"/>
                                          </p:val>
                                        </p:tav>
                                        <p:tav tm="100000">
                                          <p:val>
                                            <p:fltVal val="1"/>
                                          </p:val>
                                        </p:tav>
                                      </p:tavLst>
                                    </p:anim>
                                    <p:animScale>
                                      <p:cBhvr>
                                        <p:cTn id="81" dur="26">
                                          <p:stCondLst>
                                            <p:cond delay="650"/>
                                          </p:stCondLst>
                                        </p:cTn>
                                        <p:tgtEl>
                                          <p:spTgt spid="66"/>
                                        </p:tgtEl>
                                      </p:cBhvr>
                                      <p:to x="100000" y="60000"/>
                                    </p:animScale>
                                    <p:animScale>
                                      <p:cBhvr>
                                        <p:cTn id="82" dur="166" decel="50000">
                                          <p:stCondLst>
                                            <p:cond delay="676"/>
                                          </p:stCondLst>
                                        </p:cTn>
                                        <p:tgtEl>
                                          <p:spTgt spid="66"/>
                                        </p:tgtEl>
                                      </p:cBhvr>
                                      <p:to x="100000" y="100000"/>
                                    </p:animScale>
                                    <p:animScale>
                                      <p:cBhvr>
                                        <p:cTn id="83" dur="26">
                                          <p:stCondLst>
                                            <p:cond delay="1312"/>
                                          </p:stCondLst>
                                        </p:cTn>
                                        <p:tgtEl>
                                          <p:spTgt spid="66"/>
                                        </p:tgtEl>
                                      </p:cBhvr>
                                      <p:to x="100000" y="80000"/>
                                    </p:animScale>
                                    <p:animScale>
                                      <p:cBhvr>
                                        <p:cTn id="84" dur="166" decel="50000">
                                          <p:stCondLst>
                                            <p:cond delay="1338"/>
                                          </p:stCondLst>
                                        </p:cTn>
                                        <p:tgtEl>
                                          <p:spTgt spid="66"/>
                                        </p:tgtEl>
                                      </p:cBhvr>
                                      <p:to x="100000" y="100000"/>
                                    </p:animScale>
                                    <p:animScale>
                                      <p:cBhvr>
                                        <p:cTn id="85" dur="26">
                                          <p:stCondLst>
                                            <p:cond delay="1642"/>
                                          </p:stCondLst>
                                        </p:cTn>
                                        <p:tgtEl>
                                          <p:spTgt spid="66"/>
                                        </p:tgtEl>
                                      </p:cBhvr>
                                      <p:to x="100000" y="90000"/>
                                    </p:animScale>
                                    <p:animScale>
                                      <p:cBhvr>
                                        <p:cTn id="86" dur="166" decel="50000">
                                          <p:stCondLst>
                                            <p:cond delay="1668"/>
                                          </p:stCondLst>
                                        </p:cTn>
                                        <p:tgtEl>
                                          <p:spTgt spid="66"/>
                                        </p:tgtEl>
                                      </p:cBhvr>
                                      <p:to x="100000" y="100000"/>
                                    </p:animScale>
                                    <p:animScale>
                                      <p:cBhvr>
                                        <p:cTn id="87" dur="26">
                                          <p:stCondLst>
                                            <p:cond delay="1808"/>
                                          </p:stCondLst>
                                        </p:cTn>
                                        <p:tgtEl>
                                          <p:spTgt spid="66"/>
                                        </p:tgtEl>
                                      </p:cBhvr>
                                      <p:to x="100000" y="95000"/>
                                    </p:animScale>
                                    <p:animScale>
                                      <p:cBhvr>
                                        <p:cTn id="88" dur="166" decel="50000">
                                          <p:stCondLst>
                                            <p:cond delay="1834"/>
                                          </p:stCondLst>
                                        </p:cTn>
                                        <p:tgtEl>
                                          <p:spTgt spid="66"/>
                                        </p:tgtEl>
                                      </p:cBhvr>
                                      <p:to x="100000" y="100000"/>
                                    </p:animScale>
                                  </p:childTnLst>
                                </p:cTn>
                              </p:par>
                              <p:par>
                                <p:cTn id="89" presetID="26" presetClass="entr" presetSubtype="0" fill="hold" nodeType="with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wipe(down)">
                                      <p:cBhvr>
                                        <p:cTn id="91" dur="580">
                                          <p:stCondLst>
                                            <p:cond delay="0"/>
                                          </p:stCondLst>
                                        </p:cTn>
                                        <p:tgtEl>
                                          <p:spTgt spid="86"/>
                                        </p:tgtEl>
                                      </p:cBhvr>
                                    </p:animEffect>
                                    <p:anim calcmode="lin" valueType="num">
                                      <p:cBhvr>
                                        <p:cTn id="92" dur="1822"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86"/>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86"/>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86"/>
                                        </p:tgtEl>
                                        <p:attrNameLst>
                                          <p:attrName>ppt_y</p:attrName>
                                        </p:attrNameLst>
                                      </p:cBhvr>
                                      <p:tavLst>
                                        <p:tav tm="0" fmla="#ppt_y-sin(pi*$)/81">
                                          <p:val>
                                            <p:fltVal val="0"/>
                                          </p:val>
                                        </p:tav>
                                        <p:tav tm="100000">
                                          <p:val>
                                            <p:fltVal val="1"/>
                                          </p:val>
                                        </p:tav>
                                      </p:tavLst>
                                    </p:anim>
                                    <p:animScale>
                                      <p:cBhvr>
                                        <p:cTn id="97" dur="26">
                                          <p:stCondLst>
                                            <p:cond delay="650"/>
                                          </p:stCondLst>
                                        </p:cTn>
                                        <p:tgtEl>
                                          <p:spTgt spid="86"/>
                                        </p:tgtEl>
                                      </p:cBhvr>
                                      <p:to x="100000" y="60000"/>
                                    </p:animScale>
                                    <p:animScale>
                                      <p:cBhvr>
                                        <p:cTn id="98" dur="166" decel="50000">
                                          <p:stCondLst>
                                            <p:cond delay="676"/>
                                          </p:stCondLst>
                                        </p:cTn>
                                        <p:tgtEl>
                                          <p:spTgt spid="86"/>
                                        </p:tgtEl>
                                      </p:cBhvr>
                                      <p:to x="100000" y="100000"/>
                                    </p:animScale>
                                    <p:animScale>
                                      <p:cBhvr>
                                        <p:cTn id="99" dur="26">
                                          <p:stCondLst>
                                            <p:cond delay="1312"/>
                                          </p:stCondLst>
                                        </p:cTn>
                                        <p:tgtEl>
                                          <p:spTgt spid="86"/>
                                        </p:tgtEl>
                                      </p:cBhvr>
                                      <p:to x="100000" y="80000"/>
                                    </p:animScale>
                                    <p:animScale>
                                      <p:cBhvr>
                                        <p:cTn id="100" dur="166" decel="50000">
                                          <p:stCondLst>
                                            <p:cond delay="1338"/>
                                          </p:stCondLst>
                                        </p:cTn>
                                        <p:tgtEl>
                                          <p:spTgt spid="86"/>
                                        </p:tgtEl>
                                      </p:cBhvr>
                                      <p:to x="100000" y="100000"/>
                                    </p:animScale>
                                    <p:animScale>
                                      <p:cBhvr>
                                        <p:cTn id="101" dur="26">
                                          <p:stCondLst>
                                            <p:cond delay="1642"/>
                                          </p:stCondLst>
                                        </p:cTn>
                                        <p:tgtEl>
                                          <p:spTgt spid="86"/>
                                        </p:tgtEl>
                                      </p:cBhvr>
                                      <p:to x="100000" y="90000"/>
                                    </p:animScale>
                                    <p:animScale>
                                      <p:cBhvr>
                                        <p:cTn id="102" dur="166" decel="50000">
                                          <p:stCondLst>
                                            <p:cond delay="1668"/>
                                          </p:stCondLst>
                                        </p:cTn>
                                        <p:tgtEl>
                                          <p:spTgt spid="86"/>
                                        </p:tgtEl>
                                      </p:cBhvr>
                                      <p:to x="100000" y="100000"/>
                                    </p:animScale>
                                    <p:animScale>
                                      <p:cBhvr>
                                        <p:cTn id="103" dur="26">
                                          <p:stCondLst>
                                            <p:cond delay="1808"/>
                                          </p:stCondLst>
                                        </p:cTn>
                                        <p:tgtEl>
                                          <p:spTgt spid="86"/>
                                        </p:tgtEl>
                                      </p:cBhvr>
                                      <p:to x="100000" y="95000"/>
                                    </p:animScale>
                                    <p:animScale>
                                      <p:cBhvr>
                                        <p:cTn id="104" dur="166" decel="50000">
                                          <p:stCondLst>
                                            <p:cond delay="1834"/>
                                          </p:stCondLst>
                                        </p:cTn>
                                        <p:tgtEl>
                                          <p:spTgt spid="86"/>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26" presetClass="entr" presetSubtype="0" fill="hold" nodeType="clickEffect">
                                  <p:stCondLst>
                                    <p:cond delay="0"/>
                                  </p:stCondLst>
                                  <p:childTnLst>
                                    <p:set>
                                      <p:cBhvr>
                                        <p:cTn id="108" dur="1" fill="hold">
                                          <p:stCondLst>
                                            <p:cond delay="0"/>
                                          </p:stCondLst>
                                        </p:cTn>
                                        <p:tgtEl>
                                          <p:spTgt spid="65"/>
                                        </p:tgtEl>
                                        <p:attrNameLst>
                                          <p:attrName>style.visibility</p:attrName>
                                        </p:attrNameLst>
                                      </p:cBhvr>
                                      <p:to>
                                        <p:strVal val="visible"/>
                                      </p:to>
                                    </p:set>
                                    <p:animEffect transition="in" filter="wipe(down)">
                                      <p:cBhvr>
                                        <p:cTn id="109" dur="580">
                                          <p:stCondLst>
                                            <p:cond delay="0"/>
                                          </p:stCondLst>
                                        </p:cTn>
                                        <p:tgtEl>
                                          <p:spTgt spid="65"/>
                                        </p:tgtEl>
                                      </p:cBhvr>
                                    </p:animEffect>
                                    <p:anim calcmode="lin" valueType="num">
                                      <p:cBhvr>
                                        <p:cTn id="110" dur="1822"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65"/>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65"/>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65"/>
                                        </p:tgtEl>
                                        <p:attrNameLst>
                                          <p:attrName>ppt_y</p:attrName>
                                        </p:attrNameLst>
                                      </p:cBhvr>
                                      <p:tavLst>
                                        <p:tav tm="0" fmla="#ppt_y-sin(pi*$)/81">
                                          <p:val>
                                            <p:fltVal val="0"/>
                                          </p:val>
                                        </p:tav>
                                        <p:tav tm="100000">
                                          <p:val>
                                            <p:fltVal val="1"/>
                                          </p:val>
                                        </p:tav>
                                      </p:tavLst>
                                    </p:anim>
                                    <p:animScale>
                                      <p:cBhvr>
                                        <p:cTn id="115" dur="26">
                                          <p:stCondLst>
                                            <p:cond delay="650"/>
                                          </p:stCondLst>
                                        </p:cTn>
                                        <p:tgtEl>
                                          <p:spTgt spid="65"/>
                                        </p:tgtEl>
                                      </p:cBhvr>
                                      <p:to x="100000" y="60000"/>
                                    </p:animScale>
                                    <p:animScale>
                                      <p:cBhvr>
                                        <p:cTn id="116" dur="166" decel="50000">
                                          <p:stCondLst>
                                            <p:cond delay="676"/>
                                          </p:stCondLst>
                                        </p:cTn>
                                        <p:tgtEl>
                                          <p:spTgt spid="65"/>
                                        </p:tgtEl>
                                      </p:cBhvr>
                                      <p:to x="100000" y="100000"/>
                                    </p:animScale>
                                    <p:animScale>
                                      <p:cBhvr>
                                        <p:cTn id="117" dur="26">
                                          <p:stCondLst>
                                            <p:cond delay="1312"/>
                                          </p:stCondLst>
                                        </p:cTn>
                                        <p:tgtEl>
                                          <p:spTgt spid="65"/>
                                        </p:tgtEl>
                                      </p:cBhvr>
                                      <p:to x="100000" y="80000"/>
                                    </p:animScale>
                                    <p:animScale>
                                      <p:cBhvr>
                                        <p:cTn id="118" dur="166" decel="50000">
                                          <p:stCondLst>
                                            <p:cond delay="1338"/>
                                          </p:stCondLst>
                                        </p:cTn>
                                        <p:tgtEl>
                                          <p:spTgt spid="65"/>
                                        </p:tgtEl>
                                      </p:cBhvr>
                                      <p:to x="100000" y="100000"/>
                                    </p:animScale>
                                    <p:animScale>
                                      <p:cBhvr>
                                        <p:cTn id="119" dur="26">
                                          <p:stCondLst>
                                            <p:cond delay="1642"/>
                                          </p:stCondLst>
                                        </p:cTn>
                                        <p:tgtEl>
                                          <p:spTgt spid="65"/>
                                        </p:tgtEl>
                                      </p:cBhvr>
                                      <p:to x="100000" y="90000"/>
                                    </p:animScale>
                                    <p:animScale>
                                      <p:cBhvr>
                                        <p:cTn id="120" dur="166" decel="50000">
                                          <p:stCondLst>
                                            <p:cond delay="1668"/>
                                          </p:stCondLst>
                                        </p:cTn>
                                        <p:tgtEl>
                                          <p:spTgt spid="65"/>
                                        </p:tgtEl>
                                      </p:cBhvr>
                                      <p:to x="100000" y="100000"/>
                                    </p:animScale>
                                    <p:animScale>
                                      <p:cBhvr>
                                        <p:cTn id="121" dur="26">
                                          <p:stCondLst>
                                            <p:cond delay="1808"/>
                                          </p:stCondLst>
                                        </p:cTn>
                                        <p:tgtEl>
                                          <p:spTgt spid="65"/>
                                        </p:tgtEl>
                                      </p:cBhvr>
                                      <p:to x="100000" y="95000"/>
                                    </p:animScale>
                                    <p:animScale>
                                      <p:cBhvr>
                                        <p:cTn id="122" dur="166" decel="50000">
                                          <p:stCondLst>
                                            <p:cond delay="1834"/>
                                          </p:stCondLst>
                                        </p:cTn>
                                        <p:tgtEl>
                                          <p:spTgt spid="65"/>
                                        </p:tgtEl>
                                      </p:cBhvr>
                                      <p:to x="100000" y="100000"/>
                                    </p:animScale>
                                  </p:childTnLst>
                                </p:cTn>
                              </p:par>
                              <p:par>
                                <p:cTn id="123" presetID="26" presetClass="entr" presetSubtype="0" fill="hold" nodeType="withEffect">
                                  <p:stCondLst>
                                    <p:cond delay="0"/>
                                  </p:stCondLst>
                                  <p:childTnLst>
                                    <p:set>
                                      <p:cBhvr>
                                        <p:cTn id="124" dur="1" fill="hold">
                                          <p:stCondLst>
                                            <p:cond delay="0"/>
                                          </p:stCondLst>
                                        </p:cTn>
                                        <p:tgtEl>
                                          <p:spTgt spid="77"/>
                                        </p:tgtEl>
                                        <p:attrNameLst>
                                          <p:attrName>style.visibility</p:attrName>
                                        </p:attrNameLst>
                                      </p:cBhvr>
                                      <p:to>
                                        <p:strVal val="visible"/>
                                      </p:to>
                                    </p:set>
                                    <p:animEffect transition="in" filter="wipe(down)">
                                      <p:cBhvr>
                                        <p:cTn id="125" dur="580">
                                          <p:stCondLst>
                                            <p:cond delay="0"/>
                                          </p:stCondLst>
                                        </p:cTn>
                                        <p:tgtEl>
                                          <p:spTgt spid="77"/>
                                        </p:tgtEl>
                                      </p:cBhvr>
                                    </p:animEffect>
                                    <p:anim calcmode="lin" valueType="num">
                                      <p:cBhvr>
                                        <p:cTn id="126" dur="1822" tmFilter="0,0; 0.14,0.36; 0.43,0.73; 0.71,0.91; 1.0,1.0">
                                          <p:stCondLst>
                                            <p:cond delay="0"/>
                                          </p:stCondLst>
                                        </p:cTn>
                                        <p:tgtEl>
                                          <p:spTgt spid="77"/>
                                        </p:tgtEl>
                                        <p:attrNameLst>
                                          <p:attrName>ppt_x</p:attrName>
                                        </p:attrNameLst>
                                      </p:cBhvr>
                                      <p:tavLst>
                                        <p:tav tm="0">
                                          <p:val>
                                            <p:strVal val="#ppt_x-0.25"/>
                                          </p:val>
                                        </p:tav>
                                        <p:tav tm="100000">
                                          <p:val>
                                            <p:strVal val="#ppt_x"/>
                                          </p:val>
                                        </p:tav>
                                      </p:tavLst>
                                    </p:anim>
                                    <p:anim calcmode="lin" valueType="num">
                                      <p:cBhvr>
                                        <p:cTn id="127" dur="664" tmFilter="0.0,0.0; 0.25,0.07; 0.50,0.2; 0.75,0.467; 1.0,1.0">
                                          <p:stCondLst>
                                            <p:cond delay="0"/>
                                          </p:stCondLst>
                                        </p:cTn>
                                        <p:tgtEl>
                                          <p:spTgt spid="77"/>
                                        </p:tgtEl>
                                        <p:attrNameLst>
                                          <p:attrName>ppt_y</p:attrName>
                                        </p:attrNameLst>
                                      </p:cBhvr>
                                      <p:tavLst>
                                        <p:tav tm="0" fmla="#ppt_y-sin(pi*$)/3">
                                          <p:val>
                                            <p:fltVal val="0.5"/>
                                          </p:val>
                                        </p:tav>
                                        <p:tav tm="100000">
                                          <p:val>
                                            <p:fltVal val="1"/>
                                          </p:val>
                                        </p:tav>
                                      </p:tavLst>
                                    </p:anim>
                                    <p:anim calcmode="lin" valueType="num">
                                      <p:cBhvr>
                                        <p:cTn id="128" dur="664" tmFilter="0, 0; 0.125,0.2665; 0.25,0.4; 0.375,0.465; 0.5,0.5;  0.625,0.535; 0.75,0.6; 0.875,0.7335; 1,1">
                                          <p:stCondLst>
                                            <p:cond delay="664"/>
                                          </p:stCondLst>
                                        </p:cTn>
                                        <p:tgtEl>
                                          <p:spTgt spid="77"/>
                                        </p:tgtEl>
                                        <p:attrNameLst>
                                          <p:attrName>ppt_y</p:attrName>
                                        </p:attrNameLst>
                                      </p:cBhvr>
                                      <p:tavLst>
                                        <p:tav tm="0" fmla="#ppt_y-sin(pi*$)/9">
                                          <p:val>
                                            <p:fltVal val="0"/>
                                          </p:val>
                                        </p:tav>
                                        <p:tav tm="100000">
                                          <p:val>
                                            <p:fltVal val="1"/>
                                          </p:val>
                                        </p:tav>
                                      </p:tavLst>
                                    </p:anim>
                                    <p:anim calcmode="lin" valueType="num">
                                      <p:cBhvr>
                                        <p:cTn id="129" dur="332" tmFilter="0, 0; 0.125,0.2665; 0.25,0.4; 0.375,0.465; 0.5,0.5;  0.625,0.535; 0.75,0.6; 0.875,0.7335; 1,1">
                                          <p:stCondLst>
                                            <p:cond delay="1324"/>
                                          </p:stCondLst>
                                        </p:cTn>
                                        <p:tgtEl>
                                          <p:spTgt spid="77"/>
                                        </p:tgtEl>
                                        <p:attrNameLst>
                                          <p:attrName>ppt_y</p:attrName>
                                        </p:attrNameLst>
                                      </p:cBhvr>
                                      <p:tavLst>
                                        <p:tav tm="0" fmla="#ppt_y-sin(pi*$)/27">
                                          <p:val>
                                            <p:fltVal val="0"/>
                                          </p:val>
                                        </p:tav>
                                        <p:tav tm="100000">
                                          <p:val>
                                            <p:fltVal val="1"/>
                                          </p:val>
                                        </p:tav>
                                      </p:tavLst>
                                    </p:anim>
                                    <p:anim calcmode="lin" valueType="num">
                                      <p:cBhvr>
                                        <p:cTn id="130" dur="164" tmFilter="0, 0; 0.125,0.2665; 0.25,0.4; 0.375,0.465; 0.5,0.5;  0.625,0.535; 0.75,0.6; 0.875,0.7335; 1,1">
                                          <p:stCondLst>
                                            <p:cond delay="1656"/>
                                          </p:stCondLst>
                                        </p:cTn>
                                        <p:tgtEl>
                                          <p:spTgt spid="77"/>
                                        </p:tgtEl>
                                        <p:attrNameLst>
                                          <p:attrName>ppt_y</p:attrName>
                                        </p:attrNameLst>
                                      </p:cBhvr>
                                      <p:tavLst>
                                        <p:tav tm="0" fmla="#ppt_y-sin(pi*$)/81">
                                          <p:val>
                                            <p:fltVal val="0"/>
                                          </p:val>
                                        </p:tav>
                                        <p:tav tm="100000">
                                          <p:val>
                                            <p:fltVal val="1"/>
                                          </p:val>
                                        </p:tav>
                                      </p:tavLst>
                                    </p:anim>
                                    <p:animScale>
                                      <p:cBhvr>
                                        <p:cTn id="131" dur="26">
                                          <p:stCondLst>
                                            <p:cond delay="650"/>
                                          </p:stCondLst>
                                        </p:cTn>
                                        <p:tgtEl>
                                          <p:spTgt spid="77"/>
                                        </p:tgtEl>
                                      </p:cBhvr>
                                      <p:to x="100000" y="60000"/>
                                    </p:animScale>
                                    <p:animScale>
                                      <p:cBhvr>
                                        <p:cTn id="132" dur="166" decel="50000">
                                          <p:stCondLst>
                                            <p:cond delay="676"/>
                                          </p:stCondLst>
                                        </p:cTn>
                                        <p:tgtEl>
                                          <p:spTgt spid="77"/>
                                        </p:tgtEl>
                                      </p:cBhvr>
                                      <p:to x="100000" y="100000"/>
                                    </p:animScale>
                                    <p:animScale>
                                      <p:cBhvr>
                                        <p:cTn id="133" dur="26">
                                          <p:stCondLst>
                                            <p:cond delay="1312"/>
                                          </p:stCondLst>
                                        </p:cTn>
                                        <p:tgtEl>
                                          <p:spTgt spid="77"/>
                                        </p:tgtEl>
                                      </p:cBhvr>
                                      <p:to x="100000" y="80000"/>
                                    </p:animScale>
                                    <p:animScale>
                                      <p:cBhvr>
                                        <p:cTn id="134" dur="166" decel="50000">
                                          <p:stCondLst>
                                            <p:cond delay="1338"/>
                                          </p:stCondLst>
                                        </p:cTn>
                                        <p:tgtEl>
                                          <p:spTgt spid="77"/>
                                        </p:tgtEl>
                                      </p:cBhvr>
                                      <p:to x="100000" y="100000"/>
                                    </p:animScale>
                                    <p:animScale>
                                      <p:cBhvr>
                                        <p:cTn id="135" dur="26">
                                          <p:stCondLst>
                                            <p:cond delay="1642"/>
                                          </p:stCondLst>
                                        </p:cTn>
                                        <p:tgtEl>
                                          <p:spTgt spid="77"/>
                                        </p:tgtEl>
                                      </p:cBhvr>
                                      <p:to x="100000" y="90000"/>
                                    </p:animScale>
                                    <p:animScale>
                                      <p:cBhvr>
                                        <p:cTn id="136" dur="166" decel="50000">
                                          <p:stCondLst>
                                            <p:cond delay="1668"/>
                                          </p:stCondLst>
                                        </p:cTn>
                                        <p:tgtEl>
                                          <p:spTgt spid="77"/>
                                        </p:tgtEl>
                                      </p:cBhvr>
                                      <p:to x="100000" y="100000"/>
                                    </p:animScale>
                                    <p:animScale>
                                      <p:cBhvr>
                                        <p:cTn id="137" dur="26">
                                          <p:stCondLst>
                                            <p:cond delay="1808"/>
                                          </p:stCondLst>
                                        </p:cTn>
                                        <p:tgtEl>
                                          <p:spTgt spid="77"/>
                                        </p:tgtEl>
                                      </p:cBhvr>
                                      <p:to x="100000" y="95000"/>
                                    </p:animScale>
                                    <p:animScale>
                                      <p:cBhvr>
                                        <p:cTn id="138" dur="166" decel="50000">
                                          <p:stCondLst>
                                            <p:cond delay="1834"/>
                                          </p:stCondLst>
                                        </p:cTn>
                                        <p:tgtEl>
                                          <p:spTgt spid="7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p:txBody>
          <a:bodyPr/>
          <a:lstStyle/>
          <a:p>
            <a:r>
              <a:rPr lang="sk-SK" sz="4400" dirty="0">
                <a:solidFill>
                  <a:schemeClr val="accent6">
                    <a:lumMod val="75000"/>
                  </a:schemeClr>
                </a:solidFill>
              </a:rPr>
              <a:t>Účasť – podľa ročníka</a:t>
            </a:r>
            <a:endParaRPr lang="en-US" sz="4400" dirty="0">
              <a:solidFill>
                <a:schemeClr val="accent6">
                  <a:lumMod val="75000"/>
                </a:schemeClr>
              </a:solidFill>
            </a:endParaRPr>
          </a:p>
        </p:txBody>
      </p:sp>
      <p:grpSp>
        <p:nvGrpSpPr>
          <p:cNvPr id="67" name="Group 66">
            <a:extLst>
              <a:ext uri="{FF2B5EF4-FFF2-40B4-BE49-F238E27FC236}">
                <a16:creationId xmlns:a16="http://schemas.microsoft.com/office/drawing/2014/main" id="{85030F3C-3F14-4280-AA6C-19204206B3E0}"/>
              </a:ext>
            </a:extLst>
          </p:cNvPr>
          <p:cNvGrpSpPr/>
          <p:nvPr/>
        </p:nvGrpSpPr>
        <p:grpSpPr>
          <a:xfrm rot="16200000">
            <a:off x="8019960" y="2640234"/>
            <a:ext cx="6404152" cy="1704274"/>
            <a:chOff x="3960971" y="2767117"/>
            <a:chExt cx="4267200" cy="1321489"/>
          </a:xfrm>
        </p:grpSpPr>
        <p:sp>
          <p:nvSpPr>
            <p:cNvPr id="68" name="Freeform: Shape 67">
              <a:extLst>
                <a:ext uri="{FF2B5EF4-FFF2-40B4-BE49-F238E27FC236}">
                  <a16:creationId xmlns:a16="http://schemas.microsoft.com/office/drawing/2014/main" id="{500CC3D4-3213-44FE-AEA1-D00F01745FC6}"/>
                </a:ext>
              </a:extLst>
            </p:cNvPr>
            <p:cNvSpPr/>
            <p:nvPr/>
          </p:nvSpPr>
          <p:spPr>
            <a:xfrm>
              <a:off x="4049553" y="3359522"/>
              <a:ext cx="4086225" cy="657225"/>
            </a:xfrm>
            <a:custGeom>
              <a:avLst/>
              <a:gdLst>
                <a:gd name="connsiteX0" fmla="*/ 3881914 w 4086225"/>
                <a:gd name="connsiteY0" fmla="*/ 86622 h 657225"/>
                <a:gd name="connsiteX1" fmla="*/ 2049304 w 4086225"/>
                <a:gd name="connsiteY1" fmla="*/ 319032 h 657225"/>
                <a:gd name="connsiteX2" fmla="*/ 2049304 w 4086225"/>
                <a:gd name="connsiteY2" fmla="*/ 313317 h 657225"/>
                <a:gd name="connsiteX3" fmla="*/ 210979 w 4086225"/>
                <a:gd name="connsiteY3" fmla="*/ 78050 h 657225"/>
                <a:gd name="connsiteX4" fmla="*/ 7144 w 4086225"/>
                <a:gd name="connsiteY4" fmla="*/ 603830 h 657225"/>
                <a:gd name="connsiteX5" fmla="*/ 1779746 w 4086225"/>
                <a:gd name="connsiteY5" fmla="*/ 375230 h 657225"/>
                <a:gd name="connsiteX6" fmla="*/ 2043589 w 4086225"/>
                <a:gd name="connsiteY6" fmla="*/ 643835 h 657225"/>
                <a:gd name="connsiteX7" fmla="*/ 2043589 w 4086225"/>
                <a:gd name="connsiteY7" fmla="*/ 652407 h 657225"/>
                <a:gd name="connsiteX8" fmla="*/ 2312194 w 4086225"/>
                <a:gd name="connsiteY8" fmla="*/ 383802 h 657225"/>
                <a:gd name="connsiteX9" fmla="*/ 4084796 w 4086225"/>
                <a:gd name="connsiteY9" fmla="*/ 612402 h 657225"/>
                <a:gd name="connsiteX10" fmla="*/ 3881914 w 4086225"/>
                <a:gd name="connsiteY10" fmla="*/ 86622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6225" h="657225">
                  <a:moveTo>
                    <a:pt x="3881914" y="86622"/>
                  </a:moveTo>
                  <a:cubicBezTo>
                    <a:pt x="3555206" y="-1960"/>
                    <a:pt x="2711291" y="-80065"/>
                    <a:pt x="2049304" y="319032"/>
                  </a:cubicBezTo>
                  <a:lnTo>
                    <a:pt x="2049304" y="313317"/>
                  </a:lnTo>
                  <a:cubicBezTo>
                    <a:pt x="1385411" y="-88638"/>
                    <a:pt x="538639" y="-9580"/>
                    <a:pt x="210979" y="78050"/>
                  </a:cubicBezTo>
                  <a:cubicBezTo>
                    <a:pt x="210979" y="78050"/>
                    <a:pt x="17621" y="294267"/>
                    <a:pt x="7144" y="603830"/>
                  </a:cubicBezTo>
                  <a:lnTo>
                    <a:pt x="1779746" y="375230"/>
                  </a:lnTo>
                  <a:cubicBezTo>
                    <a:pt x="1779746" y="521915"/>
                    <a:pt x="1897856" y="640977"/>
                    <a:pt x="2043589" y="643835"/>
                  </a:cubicBezTo>
                  <a:lnTo>
                    <a:pt x="2043589" y="652407"/>
                  </a:lnTo>
                  <a:cubicBezTo>
                    <a:pt x="2192179" y="652407"/>
                    <a:pt x="2312194" y="532392"/>
                    <a:pt x="2312194" y="383802"/>
                  </a:cubicBezTo>
                  <a:lnTo>
                    <a:pt x="4084796" y="612402"/>
                  </a:lnTo>
                  <a:cubicBezTo>
                    <a:pt x="4076224" y="302840"/>
                    <a:pt x="3881914" y="86622"/>
                    <a:pt x="3881914" y="86622"/>
                  </a:cubicBezTo>
                  <a:close/>
                </a:path>
              </a:pathLst>
            </a:custGeom>
            <a:solidFill>
              <a:schemeClr val="accent5"/>
            </a:solidFill>
            <a:ln w="9525" cap="flat">
              <a:noFill/>
              <a:prstDash val="solid"/>
              <a:miter/>
            </a:ln>
          </p:spPr>
          <p:txBody>
            <a:bodyPr rtlCol="0" anchor="ctr"/>
            <a:lstStyle/>
            <a:p>
              <a:endParaRPr lang="en-US" sz="1200"/>
            </a:p>
          </p:txBody>
        </p:sp>
        <p:sp>
          <p:nvSpPr>
            <p:cNvPr id="69" name="Freeform: Shape 68">
              <a:extLst>
                <a:ext uri="{FF2B5EF4-FFF2-40B4-BE49-F238E27FC236}">
                  <a16:creationId xmlns:a16="http://schemas.microsoft.com/office/drawing/2014/main" id="{F3D9FB98-AB9C-4644-A8E5-20D1B7786152}"/>
                </a:ext>
              </a:extLst>
            </p:cNvPr>
            <p:cNvSpPr/>
            <p:nvPr/>
          </p:nvSpPr>
          <p:spPr>
            <a:xfrm>
              <a:off x="3960971" y="3698081"/>
              <a:ext cx="4267200" cy="390525"/>
            </a:xfrm>
            <a:custGeom>
              <a:avLst/>
              <a:gdLst>
                <a:gd name="connsiteX0" fmla="*/ 2127409 w 4267200"/>
                <a:gd name="connsiteY0" fmla="*/ 389096 h 390525"/>
                <a:gd name="connsiteX1" fmla="*/ 1806416 w 4267200"/>
                <a:gd name="connsiteY1" fmla="*/ 120491 h 390525"/>
                <a:gd name="connsiteX2" fmla="*/ 51911 w 4267200"/>
                <a:gd name="connsiteY2" fmla="*/ 330041 h 390525"/>
                <a:gd name="connsiteX3" fmla="*/ 7144 w 4267200"/>
                <a:gd name="connsiteY3" fmla="*/ 294799 h 390525"/>
                <a:gd name="connsiteX4" fmla="*/ 7144 w 4267200"/>
                <a:gd name="connsiteY4" fmla="*/ 251936 h 390525"/>
                <a:gd name="connsiteX5" fmla="*/ 51911 w 4267200"/>
                <a:gd name="connsiteY5" fmla="*/ 216694 h 390525"/>
                <a:gd name="connsiteX6" fmla="*/ 1859756 w 4267200"/>
                <a:gd name="connsiteY6" fmla="*/ 7144 h 390525"/>
                <a:gd name="connsiteX7" fmla="*/ 1915954 w 4267200"/>
                <a:gd name="connsiteY7" fmla="*/ 65246 h 390525"/>
                <a:gd name="connsiteX8" fmla="*/ 2127409 w 4267200"/>
                <a:gd name="connsiteY8" fmla="*/ 275749 h 390525"/>
                <a:gd name="connsiteX9" fmla="*/ 2338864 w 4267200"/>
                <a:gd name="connsiteY9" fmla="*/ 65246 h 390525"/>
                <a:gd name="connsiteX10" fmla="*/ 2395061 w 4267200"/>
                <a:gd name="connsiteY10" fmla="*/ 7144 h 390525"/>
                <a:gd name="connsiteX11" fmla="*/ 4231482 w 4267200"/>
                <a:gd name="connsiteY11" fmla="*/ 216694 h 390525"/>
                <a:gd name="connsiteX12" fmla="*/ 4266724 w 4267200"/>
                <a:gd name="connsiteY12" fmla="*/ 251936 h 390525"/>
                <a:gd name="connsiteX13" fmla="*/ 4266724 w 4267200"/>
                <a:gd name="connsiteY13" fmla="*/ 294799 h 390525"/>
                <a:gd name="connsiteX14" fmla="*/ 4231482 w 4267200"/>
                <a:gd name="connsiteY14" fmla="*/ 330041 h 390525"/>
                <a:gd name="connsiteX15" fmla="*/ 2448401 w 4267200"/>
                <a:gd name="connsiteY15" fmla="*/ 120491 h 390525"/>
                <a:gd name="connsiteX16" fmla="*/ 2127409 w 4267200"/>
                <a:gd name="connsiteY16" fmla="*/ 389096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7200" h="390525">
                  <a:moveTo>
                    <a:pt x="2127409" y="389096"/>
                  </a:moveTo>
                  <a:cubicBezTo>
                    <a:pt x="1967389" y="389096"/>
                    <a:pt x="1834039" y="272891"/>
                    <a:pt x="1806416" y="120491"/>
                  </a:cubicBezTo>
                  <a:lnTo>
                    <a:pt x="51911" y="330041"/>
                  </a:lnTo>
                  <a:cubicBezTo>
                    <a:pt x="31909" y="330041"/>
                    <a:pt x="7144" y="313849"/>
                    <a:pt x="7144" y="294799"/>
                  </a:cubicBezTo>
                  <a:lnTo>
                    <a:pt x="7144" y="251936"/>
                  </a:lnTo>
                  <a:cubicBezTo>
                    <a:pt x="7144" y="231934"/>
                    <a:pt x="32861" y="216694"/>
                    <a:pt x="51911" y="216694"/>
                  </a:cubicBezTo>
                  <a:lnTo>
                    <a:pt x="1859756" y="7144"/>
                  </a:lnTo>
                  <a:cubicBezTo>
                    <a:pt x="1891189" y="7144"/>
                    <a:pt x="1915954" y="32861"/>
                    <a:pt x="1915954" y="65246"/>
                  </a:cubicBezTo>
                  <a:cubicBezTo>
                    <a:pt x="1915954" y="181451"/>
                    <a:pt x="2011204" y="275749"/>
                    <a:pt x="2127409" y="275749"/>
                  </a:cubicBezTo>
                  <a:cubicBezTo>
                    <a:pt x="2243614" y="275749"/>
                    <a:pt x="2338864" y="181451"/>
                    <a:pt x="2338864" y="65246"/>
                  </a:cubicBezTo>
                  <a:cubicBezTo>
                    <a:pt x="2338864" y="33814"/>
                    <a:pt x="2363629" y="7144"/>
                    <a:pt x="2395061" y="7144"/>
                  </a:cubicBezTo>
                  <a:lnTo>
                    <a:pt x="4231482" y="216694"/>
                  </a:lnTo>
                  <a:cubicBezTo>
                    <a:pt x="4251484" y="216694"/>
                    <a:pt x="4266724" y="232886"/>
                    <a:pt x="4266724" y="251936"/>
                  </a:cubicBezTo>
                  <a:lnTo>
                    <a:pt x="4266724" y="294799"/>
                  </a:lnTo>
                  <a:cubicBezTo>
                    <a:pt x="4266724" y="314801"/>
                    <a:pt x="4250532" y="330041"/>
                    <a:pt x="4231482" y="330041"/>
                  </a:cubicBezTo>
                  <a:lnTo>
                    <a:pt x="2448401" y="120491"/>
                  </a:lnTo>
                  <a:cubicBezTo>
                    <a:pt x="2420779" y="272891"/>
                    <a:pt x="2287429" y="389096"/>
                    <a:pt x="2127409" y="389096"/>
                  </a:cubicBezTo>
                  <a:close/>
                </a:path>
              </a:pathLst>
            </a:custGeom>
            <a:solidFill>
              <a:schemeClr val="accent6"/>
            </a:solidFill>
            <a:ln w="9525" cap="flat">
              <a:noFill/>
              <a:prstDash val="solid"/>
              <a:miter/>
            </a:ln>
          </p:spPr>
          <p:txBody>
            <a:bodyPr rtlCol="0" anchor="ctr"/>
            <a:lstStyle/>
            <a:p>
              <a:endParaRPr lang="en-US" sz="1200" dirty="0"/>
            </a:p>
          </p:txBody>
        </p:sp>
        <p:sp>
          <p:nvSpPr>
            <p:cNvPr id="70" name="Freeform: Shape 69">
              <a:extLst>
                <a:ext uri="{FF2B5EF4-FFF2-40B4-BE49-F238E27FC236}">
                  <a16:creationId xmlns:a16="http://schemas.microsoft.com/office/drawing/2014/main" id="{16388DEA-7EFF-4878-98F7-417A594FE6FF}"/>
                </a:ext>
              </a:extLst>
            </p:cNvPr>
            <p:cNvSpPr/>
            <p:nvPr/>
          </p:nvSpPr>
          <p:spPr>
            <a:xfrm>
              <a:off x="6068849" y="2857621"/>
              <a:ext cx="1809750" cy="857250"/>
            </a:xfrm>
            <a:custGeom>
              <a:avLst/>
              <a:gdLst>
                <a:gd name="connsiteX0" fmla="*/ 1806416 w 1809750"/>
                <a:gd name="connsiteY0" fmla="*/ 463748 h 857250"/>
                <a:gd name="connsiteX1" fmla="*/ 423386 w 1809750"/>
                <a:gd name="connsiteY1" fmla="*/ 638056 h 857250"/>
                <a:gd name="connsiteX2" fmla="*/ 437674 w 1809750"/>
                <a:gd name="connsiteY2" fmla="*/ 632341 h 857250"/>
                <a:gd name="connsiteX3" fmla="*/ 1751171 w 1809750"/>
                <a:gd name="connsiteY3" fmla="*/ 395168 h 857250"/>
                <a:gd name="connsiteX4" fmla="*/ 1769269 w 1809750"/>
                <a:gd name="connsiteY4" fmla="*/ 375166 h 857250"/>
                <a:gd name="connsiteX5" fmla="*/ 1749266 w 1809750"/>
                <a:gd name="connsiteY5" fmla="*/ 357068 h 857250"/>
                <a:gd name="connsiteX6" fmla="*/ 421481 w 1809750"/>
                <a:gd name="connsiteY6" fmla="*/ 598051 h 857250"/>
                <a:gd name="connsiteX7" fmla="*/ 343376 w 1809750"/>
                <a:gd name="connsiteY7" fmla="*/ 631388 h 857250"/>
                <a:gd name="connsiteX8" fmla="*/ 1721644 w 1809750"/>
                <a:gd name="connsiteY8" fmla="*/ 305633 h 857250"/>
                <a:gd name="connsiteX9" fmla="*/ 1726406 w 1809750"/>
                <a:gd name="connsiteY9" fmla="*/ 300871 h 857250"/>
                <a:gd name="connsiteX10" fmla="*/ 1721644 w 1809750"/>
                <a:gd name="connsiteY10" fmla="*/ 296108 h 857250"/>
                <a:gd name="connsiteX11" fmla="*/ 381476 w 1809750"/>
                <a:gd name="connsiteY11" fmla="*/ 603766 h 857250"/>
                <a:gd name="connsiteX12" fmla="*/ 454819 w 1809750"/>
                <a:gd name="connsiteY12" fmla="*/ 566618 h 857250"/>
                <a:gd name="connsiteX13" fmla="*/ 1654016 w 1809750"/>
                <a:gd name="connsiteY13" fmla="*/ 252293 h 857250"/>
                <a:gd name="connsiteX14" fmla="*/ 1671161 w 1809750"/>
                <a:gd name="connsiteY14" fmla="*/ 232291 h 857250"/>
                <a:gd name="connsiteX15" fmla="*/ 1650206 w 1809750"/>
                <a:gd name="connsiteY15" fmla="*/ 214193 h 857250"/>
                <a:gd name="connsiteX16" fmla="*/ 435769 w 1809750"/>
                <a:gd name="connsiteY16" fmla="*/ 532328 h 857250"/>
                <a:gd name="connsiteX17" fmla="*/ 104299 w 1809750"/>
                <a:gd name="connsiteY17" fmla="*/ 725686 h 857250"/>
                <a:gd name="connsiteX18" fmla="*/ 1428274 w 1809750"/>
                <a:gd name="connsiteY18" fmla="*/ 17026 h 857250"/>
                <a:gd name="connsiteX19" fmla="*/ 1431131 w 1809750"/>
                <a:gd name="connsiteY19" fmla="*/ 10358 h 857250"/>
                <a:gd name="connsiteX20" fmla="*/ 1424464 w 1809750"/>
                <a:gd name="connsiteY20" fmla="*/ 7501 h 857250"/>
                <a:gd name="connsiteX21" fmla="*/ 57626 w 1809750"/>
                <a:gd name="connsiteY21" fmla="*/ 759023 h 857250"/>
                <a:gd name="connsiteX22" fmla="*/ 9049 w 1809750"/>
                <a:gd name="connsiteY22" fmla="*/ 799028 h 857250"/>
                <a:gd name="connsiteX23" fmla="*/ 21431 w 1809750"/>
                <a:gd name="connsiteY23" fmla="*/ 812363 h 857250"/>
                <a:gd name="connsiteX24" fmla="*/ 7144 w 1809750"/>
                <a:gd name="connsiteY24" fmla="*/ 823793 h 857250"/>
                <a:gd name="connsiteX25" fmla="*/ 31909 w 1809750"/>
                <a:gd name="connsiteY25" fmla="*/ 852368 h 857250"/>
                <a:gd name="connsiteX26" fmla="*/ 327184 w 1809750"/>
                <a:gd name="connsiteY26" fmla="*/ 679013 h 857250"/>
                <a:gd name="connsiteX27" fmla="*/ 330994 w 1809750"/>
                <a:gd name="connsiteY27" fmla="*/ 681871 h 857250"/>
                <a:gd name="connsiteX28" fmla="*/ 332899 w 1809750"/>
                <a:gd name="connsiteY28" fmla="*/ 681871 h 857250"/>
                <a:gd name="connsiteX29" fmla="*/ 1805464 w 1809750"/>
                <a:gd name="connsiteY29" fmla="*/ 472321 h 857250"/>
                <a:gd name="connsiteX30" fmla="*/ 1810226 w 1809750"/>
                <a:gd name="connsiteY30" fmla="*/ 467558 h 857250"/>
                <a:gd name="connsiteX31" fmla="*/ 1806416 w 1809750"/>
                <a:gd name="connsiteY31" fmla="*/ 463748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857250">
                  <a:moveTo>
                    <a:pt x="1806416" y="463748"/>
                  </a:moveTo>
                  <a:cubicBezTo>
                    <a:pt x="1798796" y="463748"/>
                    <a:pt x="1060609" y="411361"/>
                    <a:pt x="423386" y="638056"/>
                  </a:cubicBezTo>
                  <a:cubicBezTo>
                    <a:pt x="428149" y="636151"/>
                    <a:pt x="432911" y="634246"/>
                    <a:pt x="437674" y="632341"/>
                  </a:cubicBezTo>
                  <a:cubicBezTo>
                    <a:pt x="691039" y="529471"/>
                    <a:pt x="1122521" y="420886"/>
                    <a:pt x="1751171" y="395168"/>
                  </a:cubicBezTo>
                  <a:cubicBezTo>
                    <a:pt x="1761649" y="395168"/>
                    <a:pt x="1770221" y="385643"/>
                    <a:pt x="1769269" y="375166"/>
                  </a:cubicBezTo>
                  <a:cubicBezTo>
                    <a:pt x="1769269" y="364688"/>
                    <a:pt x="1759744" y="356116"/>
                    <a:pt x="1749266" y="357068"/>
                  </a:cubicBezTo>
                  <a:cubicBezTo>
                    <a:pt x="1114901" y="383738"/>
                    <a:pt x="676751" y="494228"/>
                    <a:pt x="421481" y="598051"/>
                  </a:cubicBezTo>
                  <a:cubicBezTo>
                    <a:pt x="393859" y="609481"/>
                    <a:pt x="368141" y="619958"/>
                    <a:pt x="343376" y="631388"/>
                  </a:cubicBezTo>
                  <a:cubicBezTo>
                    <a:pt x="999649" y="316111"/>
                    <a:pt x="1713071" y="305633"/>
                    <a:pt x="1721644" y="305633"/>
                  </a:cubicBezTo>
                  <a:cubicBezTo>
                    <a:pt x="1724501" y="305633"/>
                    <a:pt x="1726406" y="303728"/>
                    <a:pt x="1726406" y="300871"/>
                  </a:cubicBezTo>
                  <a:cubicBezTo>
                    <a:pt x="1726406" y="298013"/>
                    <a:pt x="1724501" y="296108"/>
                    <a:pt x="1721644" y="296108"/>
                  </a:cubicBezTo>
                  <a:cubicBezTo>
                    <a:pt x="1713071" y="296108"/>
                    <a:pt x="1027271" y="306586"/>
                    <a:pt x="381476" y="603766"/>
                  </a:cubicBezTo>
                  <a:cubicBezTo>
                    <a:pt x="404336" y="591383"/>
                    <a:pt x="429101" y="579001"/>
                    <a:pt x="454819" y="566618"/>
                  </a:cubicBezTo>
                  <a:cubicBezTo>
                    <a:pt x="708184" y="443746"/>
                    <a:pt x="1073944" y="298013"/>
                    <a:pt x="1654016" y="252293"/>
                  </a:cubicBezTo>
                  <a:cubicBezTo>
                    <a:pt x="1664494" y="251341"/>
                    <a:pt x="1672114" y="242768"/>
                    <a:pt x="1671161" y="232291"/>
                  </a:cubicBezTo>
                  <a:cubicBezTo>
                    <a:pt x="1670209" y="221813"/>
                    <a:pt x="1660684" y="214193"/>
                    <a:pt x="1650206" y="214193"/>
                  </a:cubicBezTo>
                  <a:cubicBezTo>
                    <a:pt x="1062514" y="259913"/>
                    <a:pt x="691991" y="407551"/>
                    <a:pt x="435769" y="532328"/>
                  </a:cubicBezTo>
                  <a:cubicBezTo>
                    <a:pt x="284321" y="605671"/>
                    <a:pt x="174784" y="676156"/>
                    <a:pt x="104299" y="725686"/>
                  </a:cubicBezTo>
                  <a:cubicBezTo>
                    <a:pt x="620554" y="206573"/>
                    <a:pt x="1420654" y="19883"/>
                    <a:pt x="1428274" y="17026"/>
                  </a:cubicBezTo>
                  <a:cubicBezTo>
                    <a:pt x="1431131" y="16073"/>
                    <a:pt x="1432084" y="13216"/>
                    <a:pt x="1431131" y="10358"/>
                  </a:cubicBezTo>
                  <a:cubicBezTo>
                    <a:pt x="1430179" y="7501"/>
                    <a:pt x="1427321" y="6548"/>
                    <a:pt x="1424464" y="7501"/>
                  </a:cubicBezTo>
                  <a:cubicBezTo>
                    <a:pt x="1415891" y="11311"/>
                    <a:pt x="573881" y="207526"/>
                    <a:pt x="57626" y="759023"/>
                  </a:cubicBezTo>
                  <a:cubicBezTo>
                    <a:pt x="27146" y="782836"/>
                    <a:pt x="10954" y="797123"/>
                    <a:pt x="9049" y="799028"/>
                  </a:cubicBezTo>
                  <a:lnTo>
                    <a:pt x="21431" y="812363"/>
                  </a:lnTo>
                  <a:cubicBezTo>
                    <a:pt x="12859" y="819031"/>
                    <a:pt x="8096" y="822841"/>
                    <a:pt x="7144" y="823793"/>
                  </a:cubicBezTo>
                  <a:lnTo>
                    <a:pt x="31909" y="852368"/>
                  </a:lnTo>
                  <a:cubicBezTo>
                    <a:pt x="32861" y="851416"/>
                    <a:pt x="126206" y="772358"/>
                    <a:pt x="327184" y="679013"/>
                  </a:cubicBezTo>
                  <a:cubicBezTo>
                    <a:pt x="328136" y="680918"/>
                    <a:pt x="329089" y="681871"/>
                    <a:pt x="330994" y="681871"/>
                  </a:cubicBezTo>
                  <a:cubicBezTo>
                    <a:pt x="331946" y="681871"/>
                    <a:pt x="332899" y="681871"/>
                    <a:pt x="332899" y="681871"/>
                  </a:cubicBezTo>
                  <a:cubicBezTo>
                    <a:pt x="986314" y="414218"/>
                    <a:pt x="1797844" y="472321"/>
                    <a:pt x="1805464" y="472321"/>
                  </a:cubicBezTo>
                  <a:cubicBezTo>
                    <a:pt x="1808321" y="472321"/>
                    <a:pt x="1810226" y="470416"/>
                    <a:pt x="1810226" y="467558"/>
                  </a:cubicBezTo>
                  <a:cubicBezTo>
                    <a:pt x="1811179" y="465653"/>
                    <a:pt x="1808321" y="463748"/>
                    <a:pt x="1806416" y="463748"/>
                  </a:cubicBezTo>
                  <a:close/>
                </a:path>
              </a:pathLst>
            </a:custGeom>
            <a:solidFill>
              <a:schemeClr val="accent5"/>
            </a:solidFill>
            <a:ln w="9525" cap="flat">
              <a:noFill/>
              <a:prstDash val="solid"/>
              <a:miter/>
            </a:ln>
          </p:spPr>
          <p:txBody>
            <a:bodyPr rtlCol="0" anchor="ctr"/>
            <a:lstStyle/>
            <a:p>
              <a:endParaRPr lang="en-US" sz="1200" dirty="0"/>
            </a:p>
          </p:txBody>
        </p:sp>
        <p:sp>
          <p:nvSpPr>
            <p:cNvPr id="71" name="Freeform: Shape 70">
              <a:extLst>
                <a:ext uri="{FF2B5EF4-FFF2-40B4-BE49-F238E27FC236}">
                  <a16:creationId xmlns:a16="http://schemas.microsoft.com/office/drawing/2014/main" id="{BDB4C64B-2027-487F-AE96-A7A3A8516637}"/>
                </a:ext>
              </a:extLst>
            </p:cNvPr>
            <p:cNvSpPr/>
            <p:nvPr/>
          </p:nvSpPr>
          <p:spPr>
            <a:xfrm>
              <a:off x="4297199" y="2767117"/>
              <a:ext cx="1809750" cy="942975"/>
            </a:xfrm>
            <a:custGeom>
              <a:avLst/>
              <a:gdLst>
                <a:gd name="connsiteX0" fmla="*/ 1811179 w 1809750"/>
                <a:gd name="connsiteY0" fmla="*/ 915250 h 942975"/>
                <a:gd name="connsiteX1" fmla="*/ 1796891 w 1809750"/>
                <a:gd name="connsiteY1" fmla="*/ 903820 h 942975"/>
                <a:gd name="connsiteX2" fmla="*/ 1809274 w 1809750"/>
                <a:gd name="connsiteY2" fmla="*/ 890485 h 942975"/>
                <a:gd name="connsiteX3" fmla="*/ 1779746 w 1809750"/>
                <a:gd name="connsiteY3" fmla="*/ 865720 h 942975"/>
                <a:gd name="connsiteX4" fmla="*/ 451009 w 1809750"/>
                <a:gd name="connsiteY4" fmla="*/ 7517 h 942975"/>
                <a:gd name="connsiteX5" fmla="*/ 444341 w 1809750"/>
                <a:gd name="connsiteY5" fmla="*/ 9422 h 942975"/>
                <a:gd name="connsiteX6" fmla="*/ 446246 w 1809750"/>
                <a:gd name="connsiteY6" fmla="*/ 16090 h 942975"/>
                <a:gd name="connsiteX7" fmla="*/ 1745456 w 1809750"/>
                <a:gd name="connsiteY7" fmla="*/ 839050 h 942975"/>
                <a:gd name="connsiteX8" fmla="*/ 1381601 w 1809750"/>
                <a:gd name="connsiteY8" fmla="*/ 621880 h 942975"/>
                <a:gd name="connsiteX9" fmla="*/ 168116 w 1809750"/>
                <a:gd name="connsiteY9" fmla="*/ 304697 h 942975"/>
                <a:gd name="connsiteX10" fmla="*/ 147161 w 1809750"/>
                <a:gd name="connsiteY10" fmla="*/ 322795 h 942975"/>
                <a:gd name="connsiteX11" fmla="*/ 164306 w 1809750"/>
                <a:gd name="connsiteY11" fmla="*/ 342797 h 942975"/>
                <a:gd name="connsiteX12" fmla="*/ 1363504 w 1809750"/>
                <a:gd name="connsiteY12" fmla="*/ 657122 h 942975"/>
                <a:gd name="connsiteX13" fmla="*/ 1436846 w 1809750"/>
                <a:gd name="connsiteY13" fmla="*/ 694270 h 942975"/>
                <a:gd name="connsiteX14" fmla="*/ 97631 w 1809750"/>
                <a:gd name="connsiteY14" fmla="*/ 385660 h 942975"/>
                <a:gd name="connsiteX15" fmla="*/ 92869 w 1809750"/>
                <a:gd name="connsiteY15" fmla="*/ 390422 h 942975"/>
                <a:gd name="connsiteX16" fmla="*/ 97631 w 1809750"/>
                <a:gd name="connsiteY16" fmla="*/ 395185 h 942975"/>
                <a:gd name="connsiteX17" fmla="*/ 1475899 w 1809750"/>
                <a:gd name="connsiteY17" fmla="*/ 720940 h 942975"/>
                <a:gd name="connsiteX18" fmla="*/ 1397794 w 1809750"/>
                <a:gd name="connsiteY18" fmla="*/ 687602 h 942975"/>
                <a:gd name="connsiteX19" fmla="*/ 70009 w 1809750"/>
                <a:gd name="connsiteY19" fmla="*/ 446620 h 942975"/>
                <a:gd name="connsiteX20" fmla="*/ 50006 w 1809750"/>
                <a:gd name="connsiteY20" fmla="*/ 464717 h 942975"/>
                <a:gd name="connsiteX21" fmla="*/ 68104 w 1809750"/>
                <a:gd name="connsiteY21" fmla="*/ 484720 h 942975"/>
                <a:gd name="connsiteX22" fmla="*/ 1381601 w 1809750"/>
                <a:gd name="connsiteY22" fmla="*/ 721892 h 942975"/>
                <a:gd name="connsiteX23" fmla="*/ 1395889 w 1809750"/>
                <a:gd name="connsiteY23" fmla="*/ 727607 h 942975"/>
                <a:gd name="connsiteX24" fmla="*/ 11906 w 1809750"/>
                <a:gd name="connsiteY24" fmla="*/ 554252 h 942975"/>
                <a:gd name="connsiteX25" fmla="*/ 7144 w 1809750"/>
                <a:gd name="connsiteY25" fmla="*/ 559015 h 942975"/>
                <a:gd name="connsiteX26" fmla="*/ 11906 w 1809750"/>
                <a:gd name="connsiteY26" fmla="*/ 563777 h 942975"/>
                <a:gd name="connsiteX27" fmla="*/ 1484471 w 1809750"/>
                <a:gd name="connsiteY27" fmla="*/ 773327 h 942975"/>
                <a:gd name="connsiteX28" fmla="*/ 1486376 w 1809750"/>
                <a:gd name="connsiteY28" fmla="*/ 773327 h 942975"/>
                <a:gd name="connsiteX29" fmla="*/ 1490186 w 1809750"/>
                <a:gd name="connsiteY29" fmla="*/ 770470 h 942975"/>
                <a:gd name="connsiteX30" fmla="*/ 1785461 w 1809750"/>
                <a:gd name="connsiteY30" fmla="*/ 943825 h 942975"/>
                <a:gd name="connsiteX31" fmla="*/ 1811179 w 1809750"/>
                <a:gd name="connsiteY31" fmla="*/ 91525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942975">
                  <a:moveTo>
                    <a:pt x="1811179" y="915250"/>
                  </a:moveTo>
                  <a:cubicBezTo>
                    <a:pt x="1810226" y="914297"/>
                    <a:pt x="1805464" y="910487"/>
                    <a:pt x="1796891" y="903820"/>
                  </a:cubicBezTo>
                  <a:lnTo>
                    <a:pt x="1809274" y="890485"/>
                  </a:lnTo>
                  <a:cubicBezTo>
                    <a:pt x="1807369" y="889532"/>
                    <a:pt x="1797844" y="880007"/>
                    <a:pt x="1779746" y="865720"/>
                  </a:cubicBezTo>
                  <a:cubicBezTo>
                    <a:pt x="1303496" y="268502"/>
                    <a:pt x="459581" y="12280"/>
                    <a:pt x="451009" y="7517"/>
                  </a:cubicBezTo>
                  <a:cubicBezTo>
                    <a:pt x="448151" y="6565"/>
                    <a:pt x="446246" y="7517"/>
                    <a:pt x="444341" y="9422"/>
                  </a:cubicBezTo>
                  <a:cubicBezTo>
                    <a:pt x="443389" y="11327"/>
                    <a:pt x="444341" y="14185"/>
                    <a:pt x="446246" y="16090"/>
                  </a:cubicBezTo>
                  <a:cubicBezTo>
                    <a:pt x="453866" y="19900"/>
                    <a:pt x="1267301" y="266597"/>
                    <a:pt x="1745456" y="839050"/>
                  </a:cubicBezTo>
                  <a:cubicBezTo>
                    <a:pt x="1678781" y="789520"/>
                    <a:pt x="1558766" y="707605"/>
                    <a:pt x="1381601" y="621880"/>
                  </a:cubicBezTo>
                  <a:cubicBezTo>
                    <a:pt x="1126331" y="498055"/>
                    <a:pt x="754856" y="350417"/>
                    <a:pt x="168116" y="304697"/>
                  </a:cubicBezTo>
                  <a:cubicBezTo>
                    <a:pt x="157639" y="303745"/>
                    <a:pt x="148114" y="311365"/>
                    <a:pt x="147161" y="322795"/>
                  </a:cubicBezTo>
                  <a:cubicBezTo>
                    <a:pt x="146209" y="333272"/>
                    <a:pt x="153829" y="341845"/>
                    <a:pt x="164306" y="342797"/>
                  </a:cubicBezTo>
                  <a:cubicBezTo>
                    <a:pt x="744379" y="388517"/>
                    <a:pt x="1110139" y="534250"/>
                    <a:pt x="1363504" y="657122"/>
                  </a:cubicBezTo>
                  <a:cubicBezTo>
                    <a:pt x="1389221" y="669505"/>
                    <a:pt x="1413986" y="681887"/>
                    <a:pt x="1436846" y="694270"/>
                  </a:cubicBezTo>
                  <a:cubicBezTo>
                    <a:pt x="791051" y="396137"/>
                    <a:pt x="105251" y="385660"/>
                    <a:pt x="97631" y="385660"/>
                  </a:cubicBezTo>
                  <a:cubicBezTo>
                    <a:pt x="94774" y="385660"/>
                    <a:pt x="92869" y="387565"/>
                    <a:pt x="92869" y="390422"/>
                  </a:cubicBezTo>
                  <a:cubicBezTo>
                    <a:pt x="92869" y="393280"/>
                    <a:pt x="94774" y="395185"/>
                    <a:pt x="97631" y="395185"/>
                  </a:cubicBezTo>
                  <a:cubicBezTo>
                    <a:pt x="106204" y="395185"/>
                    <a:pt x="819626" y="405662"/>
                    <a:pt x="1475899" y="720940"/>
                  </a:cubicBezTo>
                  <a:cubicBezTo>
                    <a:pt x="1451134" y="710462"/>
                    <a:pt x="1425416" y="699032"/>
                    <a:pt x="1397794" y="687602"/>
                  </a:cubicBezTo>
                  <a:cubicBezTo>
                    <a:pt x="1141571" y="582827"/>
                    <a:pt x="704374" y="473290"/>
                    <a:pt x="70009" y="446620"/>
                  </a:cubicBezTo>
                  <a:cubicBezTo>
                    <a:pt x="59531" y="446620"/>
                    <a:pt x="50959" y="454240"/>
                    <a:pt x="50006" y="464717"/>
                  </a:cubicBezTo>
                  <a:cubicBezTo>
                    <a:pt x="50006" y="475195"/>
                    <a:pt x="57626" y="483767"/>
                    <a:pt x="68104" y="484720"/>
                  </a:cubicBezTo>
                  <a:cubicBezTo>
                    <a:pt x="695801" y="511390"/>
                    <a:pt x="1128236" y="619975"/>
                    <a:pt x="1381601" y="721892"/>
                  </a:cubicBezTo>
                  <a:cubicBezTo>
                    <a:pt x="1386364" y="723797"/>
                    <a:pt x="1391126" y="725702"/>
                    <a:pt x="1395889" y="727607"/>
                  </a:cubicBezTo>
                  <a:cubicBezTo>
                    <a:pt x="758666" y="501865"/>
                    <a:pt x="19526" y="554252"/>
                    <a:pt x="11906" y="554252"/>
                  </a:cubicBezTo>
                  <a:cubicBezTo>
                    <a:pt x="9049" y="554252"/>
                    <a:pt x="7144" y="556157"/>
                    <a:pt x="7144" y="559015"/>
                  </a:cubicBezTo>
                  <a:cubicBezTo>
                    <a:pt x="7144" y="561872"/>
                    <a:pt x="9049" y="563777"/>
                    <a:pt x="11906" y="563777"/>
                  </a:cubicBezTo>
                  <a:cubicBezTo>
                    <a:pt x="20479" y="563777"/>
                    <a:pt x="831056" y="505675"/>
                    <a:pt x="1484471" y="773327"/>
                  </a:cubicBezTo>
                  <a:cubicBezTo>
                    <a:pt x="1485424" y="773327"/>
                    <a:pt x="1486376" y="773327"/>
                    <a:pt x="1486376" y="773327"/>
                  </a:cubicBezTo>
                  <a:cubicBezTo>
                    <a:pt x="1488281" y="773327"/>
                    <a:pt x="1489234" y="772375"/>
                    <a:pt x="1490186" y="770470"/>
                  </a:cubicBezTo>
                  <a:cubicBezTo>
                    <a:pt x="1690211" y="863815"/>
                    <a:pt x="1783556" y="942872"/>
                    <a:pt x="1785461" y="943825"/>
                  </a:cubicBezTo>
                  <a:lnTo>
                    <a:pt x="1811179" y="915250"/>
                  </a:lnTo>
                  <a:close/>
                </a:path>
              </a:pathLst>
            </a:custGeom>
            <a:solidFill>
              <a:schemeClr val="accent5"/>
            </a:solidFill>
            <a:ln w="9525" cap="flat">
              <a:noFill/>
              <a:prstDash val="solid"/>
              <a:miter/>
            </a:ln>
          </p:spPr>
          <p:txBody>
            <a:bodyPr rtlCol="0" anchor="ctr"/>
            <a:lstStyle/>
            <a:p>
              <a:endParaRPr lang="en-US" sz="1200"/>
            </a:p>
          </p:txBody>
        </p:sp>
      </p:grpSp>
      <p:grpSp>
        <p:nvGrpSpPr>
          <p:cNvPr id="83" name="Graphic 3">
            <a:extLst>
              <a:ext uri="{FF2B5EF4-FFF2-40B4-BE49-F238E27FC236}">
                <a16:creationId xmlns:a16="http://schemas.microsoft.com/office/drawing/2014/main" id="{19C4EF18-7F43-4D6E-ACAF-E47946F46669}"/>
              </a:ext>
            </a:extLst>
          </p:cNvPr>
          <p:cNvGrpSpPr/>
          <p:nvPr/>
        </p:nvGrpSpPr>
        <p:grpSpPr>
          <a:xfrm rot="21305829" flipH="1">
            <a:off x="388050" y="3006314"/>
            <a:ext cx="1389702" cy="1123553"/>
            <a:chOff x="8338752" y="1211990"/>
            <a:chExt cx="3851961" cy="3114252"/>
          </a:xfrm>
        </p:grpSpPr>
        <p:sp>
          <p:nvSpPr>
            <p:cNvPr id="84" name="Freeform: Shape 83">
              <a:extLst>
                <a:ext uri="{FF2B5EF4-FFF2-40B4-BE49-F238E27FC236}">
                  <a16:creationId xmlns:a16="http://schemas.microsoft.com/office/drawing/2014/main" id="{7597336B-849F-41FC-8FBF-F6FB448FBA73}"/>
                </a:ext>
              </a:extLst>
            </p:cNvPr>
            <p:cNvSpPr/>
            <p:nvPr/>
          </p:nvSpPr>
          <p:spPr>
            <a:xfrm>
              <a:off x="8338752" y="1211990"/>
              <a:ext cx="3831088" cy="3114252"/>
            </a:xfrm>
            <a:custGeom>
              <a:avLst/>
              <a:gdLst>
                <a:gd name="connsiteX0" fmla="*/ 3817888 w 3831088"/>
                <a:gd name="connsiteY0" fmla="*/ 722004 h 3114252"/>
                <a:gd name="connsiteX1" fmla="*/ 3452269 w 3831088"/>
                <a:gd name="connsiteY1" fmla="*/ 280008 h 3114252"/>
                <a:gd name="connsiteX2" fmla="*/ 2264893 w 3831088"/>
                <a:gd name="connsiteY2" fmla="*/ 2082 h 3114252"/>
                <a:gd name="connsiteX3" fmla="*/ 1600132 w 3831088"/>
                <a:gd name="connsiteY3" fmla="*/ 195852 h 3114252"/>
                <a:gd name="connsiteX4" fmla="*/ 1027306 w 3831088"/>
                <a:gd name="connsiteY4" fmla="*/ 642091 h 3114252"/>
                <a:gd name="connsiteX5" fmla="*/ 513884 w 3831088"/>
                <a:gd name="connsiteY5" fmla="*/ 1130054 h 3114252"/>
                <a:gd name="connsiteX6" fmla="*/ 66231 w 3831088"/>
                <a:gd name="connsiteY6" fmla="*/ 1725510 h 3114252"/>
                <a:gd name="connsiteX7" fmla="*/ 25921 w 3831088"/>
                <a:gd name="connsiteY7" fmla="*/ 2132146 h 3114252"/>
                <a:gd name="connsiteX8" fmla="*/ 907790 w 3831088"/>
                <a:gd name="connsiteY8" fmla="*/ 2922787 h 3114252"/>
                <a:gd name="connsiteX9" fmla="*/ 1745106 w 3831088"/>
                <a:gd name="connsiteY9" fmla="*/ 3109486 h 3114252"/>
                <a:gd name="connsiteX10" fmla="*/ 2197710 w 3831088"/>
                <a:gd name="connsiteY10" fmla="*/ 2873283 h 3114252"/>
                <a:gd name="connsiteX11" fmla="*/ 2551306 w 3831088"/>
                <a:gd name="connsiteY11" fmla="*/ 2477255 h 3114252"/>
                <a:gd name="connsiteX12" fmla="*/ 3064728 w 3831088"/>
                <a:gd name="connsiteY12" fmla="*/ 1989293 h 3114252"/>
                <a:gd name="connsiteX13" fmla="*/ 3629068 w 3831088"/>
                <a:gd name="connsiteY13" fmla="*/ 1458898 h 3114252"/>
                <a:gd name="connsiteX14" fmla="*/ 3817888 w 3831088"/>
                <a:gd name="connsiteY14" fmla="*/ 1005588 h 3114252"/>
                <a:gd name="connsiteX15" fmla="*/ 3817888 w 3831088"/>
                <a:gd name="connsiteY15" fmla="*/ 722004 h 31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31088" h="3114252">
                  <a:moveTo>
                    <a:pt x="3817888" y="722004"/>
                  </a:moveTo>
                  <a:cubicBezTo>
                    <a:pt x="3782528" y="565714"/>
                    <a:pt x="3521574" y="325976"/>
                    <a:pt x="3452269" y="280008"/>
                  </a:cubicBezTo>
                  <a:cubicBezTo>
                    <a:pt x="3124839" y="63607"/>
                    <a:pt x="2569693" y="-14184"/>
                    <a:pt x="2264893" y="2082"/>
                  </a:cubicBezTo>
                  <a:cubicBezTo>
                    <a:pt x="2037176" y="14104"/>
                    <a:pt x="1734498" y="94724"/>
                    <a:pt x="1600132" y="195852"/>
                  </a:cubicBezTo>
                  <a:cubicBezTo>
                    <a:pt x="1465765" y="296981"/>
                    <a:pt x="1179352" y="499238"/>
                    <a:pt x="1027306" y="642091"/>
                  </a:cubicBezTo>
                  <a:cubicBezTo>
                    <a:pt x="875259" y="784944"/>
                    <a:pt x="615719" y="1020439"/>
                    <a:pt x="513884" y="1130054"/>
                  </a:cubicBezTo>
                  <a:cubicBezTo>
                    <a:pt x="419827" y="1231182"/>
                    <a:pt x="105127" y="1612359"/>
                    <a:pt x="66231" y="1725510"/>
                  </a:cubicBezTo>
                  <a:cubicBezTo>
                    <a:pt x="20263" y="1859169"/>
                    <a:pt x="-32776" y="2005558"/>
                    <a:pt x="25921" y="2132146"/>
                  </a:cubicBezTo>
                  <a:cubicBezTo>
                    <a:pt x="168774" y="2511201"/>
                    <a:pt x="751501" y="2843581"/>
                    <a:pt x="907790" y="2922787"/>
                  </a:cubicBezTo>
                  <a:cubicBezTo>
                    <a:pt x="1086002" y="3012600"/>
                    <a:pt x="1487688" y="3140602"/>
                    <a:pt x="1745106" y="3109486"/>
                  </a:cubicBezTo>
                  <a:cubicBezTo>
                    <a:pt x="1995453" y="3079076"/>
                    <a:pt x="2046370" y="3016843"/>
                    <a:pt x="2197710" y="2873283"/>
                  </a:cubicBezTo>
                  <a:cubicBezTo>
                    <a:pt x="2349049" y="2729723"/>
                    <a:pt x="2399967" y="2662540"/>
                    <a:pt x="2551306" y="2477255"/>
                  </a:cubicBezTo>
                  <a:cubicBezTo>
                    <a:pt x="2702645" y="2291971"/>
                    <a:pt x="2904902" y="2089714"/>
                    <a:pt x="3064728" y="1989293"/>
                  </a:cubicBezTo>
                  <a:cubicBezTo>
                    <a:pt x="3224553" y="1888164"/>
                    <a:pt x="3471363" y="1666106"/>
                    <a:pt x="3629068" y="1458898"/>
                  </a:cubicBezTo>
                  <a:cubicBezTo>
                    <a:pt x="3755654" y="1293415"/>
                    <a:pt x="3817888" y="1005588"/>
                    <a:pt x="3817888" y="1005588"/>
                  </a:cubicBezTo>
                  <a:cubicBezTo>
                    <a:pt x="3817888" y="1005588"/>
                    <a:pt x="3847589" y="852127"/>
                    <a:pt x="3817888" y="722004"/>
                  </a:cubicBezTo>
                  <a:close/>
                </a:path>
              </a:pathLst>
            </a:custGeom>
            <a:solidFill>
              <a:srgbClr val="000000"/>
            </a:solidFill>
            <a:ln w="707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FCBCE89-77CA-4B4E-BDA6-1A6C8C0F5D90}"/>
                </a:ext>
              </a:extLst>
            </p:cNvPr>
            <p:cNvSpPr/>
            <p:nvPr/>
          </p:nvSpPr>
          <p:spPr>
            <a:xfrm>
              <a:off x="8338752" y="1947152"/>
              <a:ext cx="1882301" cy="1882825"/>
            </a:xfrm>
            <a:custGeom>
              <a:avLst/>
              <a:gdLst>
                <a:gd name="connsiteX0" fmla="*/ 1040743 w 1882301"/>
                <a:gd name="connsiteY0" fmla="*/ 1158660 h 1882825"/>
                <a:gd name="connsiteX1" fmla="*/ 1544970 w 1882301"/>
                <a:gd name="connsiteY1" fmla="*/ 517237 h 1882825"/>
                <a:gd name="connsiteX2" fmla="*/ 1882302 w 1882301"/>
                <a:gd name="connsiteY2" fmla="*/ 8765 h 1882825"/>
                <a:gd name="connsiteX3" fmla="*/ 1492638 w 1882301"/>
                <a:gd name="connsiteY3" fmla="*/ 143839 h 1882825"/>
                <a:gd name="connsiteX4" fmla="*/ 1486981 w 1882301"/>
                <a:gd name="connsiteY4" fmla="*/ 149497 h 1882825"/>
                <a:gd name="connsiteX5" fmla="*/ 1482030 w 1882301"/>
                <a:gd name="connsiteY5" fmla="*/ 143132 h 1882825"/>
                <a:gd name="connsiteX6" fmla="*/ 915569 w 1882301"/>
                <a:gd name="connsiteY6" fmla="*/ 12301 h 1882825"/>
                <a:gd name="connsiteX7" fmla="*/ 513884 w 1882301"/>
                <a:gd name="connsiteY7" fmla="*/ 395600 h 1882825"/>
                <a:gd name="connsiteX8" fmla="*/ 66231 w 1882301"/>
                <a:gd name="connsiteY8" fmla="*/ 991056 h 1882825"/>
                <a:gd name="connsiteX9" fmla="*/ 25921 w 1882301"/>
                <a:gd name="connsiteY9" fmla="*/ 1397692 h 1882825"/>
                <a:gd name="connsiteX10" fmla="*/ 375274 w 1882301"/>
                <a:gd name="connsiteY10" fmla="*/ 1727950 h 1882825"/>
                <a:gd name="connsiteX11" fmla="*/ 673710 w 1882301"/>
                <a:gd name="connsiteY11" fmla="*/ 1882826 h 1882825"/>
                <a:gd name="connsiteX12" fmla="*/ 937492 w 1882301"/>
                <a:gd name="connsiteY12" fmla="*/ 1276762 h 1882825"/>
                <a:gd name="connsiteX13" fmla="*/ 1040743 w 1882301"/>
                <a:gd name="connsiteY13" fmla="*/ 1158660 h 188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2301" h="1882825">
                  <a:moveTo>
                    <a:pt x="1040743" y="1158660"/>
                  </a:moveTo>
                  <a:cubicBezTo>
                    <a:pt x="1044986" y="1153710"/>
                    <a:pt x="1503246" y="603514"/>
                    <a:pt x="1544970" y="517237"/>
                  </a:cubicBezTo>
                  <a:cubicBezTo>
                    <a:pt x="1584573" y="435202"/>
                    <a:pt x="1839162" y="70998"/>
                    <a:pt x="1882302" y="8765"/>
                  </a:cubicBezTo>
                  <a:cubicBezTo>
                    <a:pt x="1718233" y="-28716"/>
                    <a:pt x="1580330" y="61098"/>
                    <a:pt x="1492638" y="143839"/>
                  </a:cubicBezTo>
                  <a:lnTo>
                    <a:pt x="1486981" y="149497"/>
                  </a:lnTo>
                  <a:lnTo>
                    <a:pt x="1482030" y="143132"/>
                  </a:lnTo>
                  <a:cubicBezTo>
                    <a:pt x="1443135" y="87971"/>
                    <a:pt x="1063373" y="29981"/>
                    <a:pt x="915569" y="12301"/>
                  </a:cubicBezTo>
                  <a:cubicBezTo>
                    <a:pt x="769888" y="147375"/>
                    <a:pt x="593796" y="310029"/>
                    <a:pt x="513884" y="395600"/>
                  </a:cubicBezTo>
                  <a:cubicBezTo>
                    <a:pt x="419827" y="496728"/>
                    <a:pt x="105127" y="877905"/>
                    <a:pt x="66231" y="991056"/>
                  </a:cubicBezTo>
                  <a:cubicBezTo>
                    <a:pt x="20263" y="1124715"/>
                    <a:pt x="-32776" y="1271104"/>
                    <a:pt x="25921" y="1397692"/>
                  </a:cubicBezTo>
                  <a:cubicBezTo>
                    <a:pt x="84618" y="1524279"/>
                    <a:pt x="257173" y="1655817"/>
                    <a:pt x="375274" y="1727950"/>
                  </a:cubicBezTo>
                  <a:cubicBezTo>
                    <a:pt x="455894" y="1777454"/>
                    <a:pt x="563388" y="1831908"/>
                    <a:pt x="673710" y="1882826"/>
                  </a:cubicBezTo>
                  <a:cubicBezTo>
                    <a:pt x="702704" y="1725122"/>
                    <a:pt x="896475" y="1331216"/>
                    <a:pt x="937492" y="1276762"/>
                  </a:cubicBezTo>
                  <a:cubicBezTo>
                    <a:pt x="979923" y="1220186"/>
                    <a:pt x="1040035" y="1159368"/>
                    <a:pt x="1040743" y="1158660"/>
                  </a:cubicBezTo>
                  <a:close/>
                </a:path>
              </a:pathLst>
            </a:custGeom>
            <a:solidFill>
              <a:schemeClr val="accent5"/>
            </a:solidFill>
            <a:ln w="7072"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B3E290C5-17C5-4E8C-84C3-8D553BE9FF39}"/>
                </a:ext>
              </a:extLst>
            </p:cNvPr>
            <p:cNvSpPr/>
            <p:nvPr/>
          </p:nvSpPr>
          <p:spPr>
            <a:xfrm>
              <a:off x="9018827" y="1959453"/>
              <a:ext cx="2123698" cy="2134891"/>
            </a:xfrm>
            <a:custGeom>
              <a:avLst/>
              <a:gdLst>
                <a:gd name="connsiteX0" fmla="*/ 1260924 w 2123698"/>
                <a:gd name="connsiteY0" fmla="*/ 313286 h 2134891"/>
                <a:gd name="connsiteX1" fmla="*/ 1253852 w 2123698"/>
                <a:gd name="connsiteY1" fmla="*/ 310458 h 2134891"/>
                <a:gd name="connsiteX2" fmla="*/ 1256681 w 2123698"/>
                <a:gd name="connsiteY2" fmla="*/ 303386 h 2134891"/>
                <a:gd name="connsiteX3" fmla="*/ 1261631 w 2123698"/>
                <a:gd name="connsiteY3" fmla="*/ 292071 h 2134891"/>
                <a:gd name="connsiteX4" fmla="*/ 1292041 w 2123698"/>
                <a:gd name="connsiteY4" fmla="*/ 71426 h 2134891"/>
                <a:gd name="connsiteX5" fmla="*/ 1216371 w 2123698"/>
                <a:gd name="connsiteY5" fmla="*/ 0 h 2134891"/>
                <a:gd name="connsiteX6" fmla="*/ 877626 w 2123698"/>
                <a:gd name="connsiteY6" fmla="*/ 510593 h 2134891"/>
                <a:gd name="connsiteX7" fmla="*/ 371276 w 2123698"/>
                <a:gd name="connsiteY7" fmla="*/ 1155553 h 2134891"/>
                <a:gd name="connsiteX8" fmla="*/ 268733 w 2123698"/>
                <a:gd name="connsiteY8" fmla="*/ 1272239 h 2134891"/>
                <a:gd name="connsiteX9" fmla="*/ 7072 w 2123698"/>
                <a:gd name="connsiteY9" fmla="*/ 1874060 h 2134891"/>
                <a:gd name="connsiteX10" fmla="*/ 0 w 2123698"/>
                <a:gd name="connsiteY10" fmla="*/ 1872646 h 2134891"/>
                <a:gd name="connsiteX11" fmla="*/ 438459 w 2123698"/>
                <a:gd name="connsiteY11" fmla="*/ 2050151 h 2134891"/>
                <a:gd name="connsiteX12" fmla="*/ 1079883 w 2123698"/>
                <a:gd name="connsiteY12" fmla="*/ 2116627 h 2134891"/>
                <a:gd name="connsiteX13" fmla="*/ 1440551 w 2123698"/>
                <a:gd name="connsiteY13" fmla="*/ 1869110 h 2134891"/>
                <a:gd name="connsiteX14" fmla="*/ 2023985 w 2123698"/>
                <a:gd name="connsiteY14" fmla="*/ 988655 h 2134891"/>
                <a:gd name="connsiteX15" fmla="*/ 2123699 w 2123698"/>
                <a:gd name="connsiteY15" fmla="*/ 858532 h 2134891"/>
                <a:gd name="connsiteX16" fmla="*/ 1260924 w 2123698"/>
                <a:gd name="connsiteY16" fmla="*/ 313286 h 213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3698" h="2134891">
                  <a:moveTo>
                    <a:pt x="1260924" y="313286"/>
                  </a:moveTo>
                  <a:lnTo>
                    <a:pt x="1253852" y="310458"/>
                  </a:lnTo>
                  <a:lnTo>
                    <a:pt x="1256681" y="303386"/>
                  </a:lnTo>
                  <a:cubicBezTo>
                    <a:pt x="1258095" y="300557"/>
                    <a:pt x="1259510" y="297021"/>
                    <a:pt x="1261631" y="292071"/>
                  </a:cubicBezTo>
                  <a:cubicBezTo>
                    <a:pt x="1278604" y="253175"/>
                    <a:pt x="1324571" y="148510"/>
                    <a:pt x="1292041" y="71426"/>
                  </a:cubicBezTo>
                  <a:cubicBezTo>
                    <a:pt x="1278604" y="39603"/>
                    <a:pt x="1253145" y="15558"/>
                    <a:pt x="1216371" y="0"/>
                  </a:cubicBezTo>
                  <a:cubicBezTo>
                    <a:pt x="1183840" y="46675"/>
                    <a:pt x="916521" y="428559"/>
                    <a:pt x="877626" y="510593"/>
                  </a:cubicBezTo>
                  <a:cubicBezTo>
                    <a:pt x="835194" y="598992"/>
                    <a:pt x="389663" y="1132922"/>
                    <a:pt x="371276" y="1155553"/>
                  </a:cubicBezTo>
                  <a:cubicBezTo>
                    <a:pt x="370568" y="1156967"/>
                    <a:pt x="310457" y="1216371"/>
                    <a:pt x="268733" y="1272239"/>
                  </a:cubicBezTo>
                  <a:cubicBezTo>
                    <a:pt x="228423" y="1325986"/>
                    <a:pt x="35360" y="1718478"/>
                    <a:pt x="7072" y="1874060"/>
                  </a:cubicBezTo>
                  <a:lnTo>
                    <a:pt x="0" y="1872646"/>
                  </a:lnTo>
                  <a:cubicBezTo>
                    <a:pt x="169018" y="1950437"/>
                    <a:pt x="342988" y="2020449"/>
                    <a:pt x="438459" y="2050151"/>
                  </a:cubicBezTo>
                  <a:cubicBezTo>
                    <a:pt x="606771" y="2103191"/>
                    <a:pt x="894599" y="2166838"/>
                    <a:pt x="1079883" y="2116627"/>
                  </a:cubicBezTo>
                  <a:cubicBezTo>
                    <a:pt x="1168989" y="2092583"/>
                    <a:pt x="1310427" y="1991454"/>
                    <a:pt x="1440551" y="1869110"/>
                  </a:cubicBezTo>
                  <a:cubicBezTo>
                    <a:pt x="1695140" y="1628664"/>
                    <a:pt x="1879010" y="1207885"/>
                    <a:pt x="2023985" y="988655"/>
                  </a:cubicBezTo>
                  <a:cubicBezTo>
                    <a:pt x="2050859" y="947638"/>
                    <a:pt x="2084803" y="903792"/>
                    <a:pt x="2123699" y="858532"/>
                  </a:cubicBezTo>
                  <a:cubicBezTo>
                    <a:pt x="2034593" y="741138"/>
                    <a:pt x="1751716" y="490792"/>
                    <a:pt x="1260924" y="313286"/>
                  </a:cubicBezTo>
                  <a:close/>
                </a:path>
              </a:pathLst>
            </a:custGeom>
            <a:solidFill>
              <a:schemeClr val="accent5"/>
            </a:solidFill>
            <a:ln w="7072"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C2F9C513-FADF-4D04-84EE-961B06D79CF7}"/>
                </a:ext>
              </a:extLst>
            </p:cNvPr>
            <p:cNvSpPr/>
            <p:nvPr/>
          </p:nvSpPr>
          <p:spPr>
            <a:xfrm>
              <a:off x="9256172" y="2170520"/>
              <a:ext cx="815663" cy="1058343"/>
            </a:xfrm>
            <a:custGeom>
              <a:avLst/>
              <a:gdLst>
                <a:gd name="connsiteX0" fmla="*/ 123323 w 815663"/>
                <a:gd name="connsiteY0" fmla="*/ 935292 h 1058343"/>
                <a:gd name="connsiteX1" fmla="*/ 627551 w 815663"/>
                <a:gd name="connsiteY1" fmla="*/ 293869 h 1058343"/>
                <a:gd name="connsiteX2" fmla="*/ 815664 w 815663"/>
                <a:gd name="connsiteY2" fmla="*/ 1798 h 1058343"/>
                <a:gd name="connsiteX3" fmla="*/ 263346 w 815663"/>
                <a:gd name="connsiteY3" fmla="*/ 411970 h 1058343"/>
                <a:gd name="connsiteX4" fmla="*/ 16536 w 815663"/>
                <a:gd name="connsiteY4" fmla="*/ 1058344 h 1058343"/>
                <a:gd name="connsiteX5" fmla="*/ 20072 w 815663"/>
                <a:gd name="connsiteY5" fmla="*/ 1053393 h 1058343"/>
                <a:gd name="connsiteX6" fmla="*/ 123323 w 815663"/>
                <a:gd name="connsiteY6" fmla="*/ 935292 h 105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5663" h="1058343">
                  <a:moveTo>
                    <a:pt x="123323" y="935292"/>
                  </a:moveTo>
                  <a:cubicBezTo>
                    <a:pt x="127566" y="930342"/>
                    <a:pt x="585826" y="380146"/>
                    <a:pt x="627551" y="293869"/>
                  </a:cubicBezTo>
                  <a:cubicBezTo>
                    <a:pt x="648766" y="249316"/>
                    <a:pt x="735044" y="119899"/>
                    <a:pt x="815664" y="1798"/>
                  </a:cubicBezTo>
                  <a:cubicBezTo>
                    <a:pt x="696149" y="-19418"/>
                    <a:pt x="464189" y="148894"/>
                    <a:pt x="263346" y="411970"/>
                  </a:cubicBezTo>
                  <a:cubicBezTo>
                    <a:pt x="58968" y="679289"/>
                    <a:pt x="-42160" y="952972"/>
                    <a:pt x="16536" y="1058344"/>
                  </a:cubicBezTo>
                  <a:cubicBezTo>
                    <a:pt x="17951" y="1056222"/>
                    <a:pt x="19365" y="1054808"/>
                    <a:pt x="20072" y="1053393"/>
                  </a:cubicBezTo>
                  <a:cubicBezTo>
                    <a:pt x="62504" y="996111"/>
                    <a:pt x="122615" y="935999"/>
                    <a:pt x="123323" y="935292"/>
                  </a:cubicBezTo>
                  <a:close/>
                </a:path>
              </a:pathLst>
            </a:custGeom>
            <a:solidFill>
              <a:schemeClr val="accent5">
                <a:lumMod val="75000"/>
              </a:schemeClr>
            </a:solidFill>
            <a:ln w="7072"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E75D5EF7-4D68-451A-B3EF-253EC99AC782}"/>
                </a:ext>
              </a:extLst>
            </p:cNvPr>
            <p:cNvSpPr/>
            <p:nvPr/>
          </p:nvSpPr>
          <p:spPr>
            <a:xfrm>
              <a:off x="9281195" y="2175854"/>
              <a:ext cx="868199" cy="1097283"/>
            </a:xfrm>
            <a:custGeom>
              <a:avLst/>
              <a:gdLst>
                <a:gd name="connsiteX0" fmla="*/ 14144 w 868199"/>
                <a:gd name="connsiteY0" fmla="*/ 1079176 h 1097283"/>
                <a:gd name="connsiteX1" fmla="*/ 604650 w 868199"/>
                <a:gd name="connsiteY1" fmla="*/ 685270 h 1097283"/>
                <a:gd name="connsiteX2" fmla="*/ 828829 w 868199"/>
                <a:gd name="connsiteY2" fmla="*/ 12022 h 1097283"/>
                <a:gd name="connsiteX3" fmla="*/ 805493 w 868199"/>
                <a:gd name="connsiteY3" fmla="*/ 0 h 1097283"/>
                <a:gd name="connsiteX4" fmla="*/ 615258 w 868199"/>
                <a:gd name="connsiteY4" fmla="*/ 294899 h 1097283"/>
                <a:gd name="connsiteX5" fmla="*/ 108908 w 868199"/>
                <a:gd name="connsiteY5" fmla="*/ 939859 h 1097283"/>
                <a:gd name="connsiteX6" fmla="*/ 6365 w 868199"/>
                <a:gd name="connsiteY6" fmla="*/ 1056546 h 1097283"/>
                <a:gd name="connsiteX7" fmla="*/ 0 w 868199"/>
                <a:gd name="connsiteY7" fmla="*/ 1065739 h 1097283"/>
                <a:gd name="connsiteX8" fmla="*/ 14144 w 868199"/>
                <a:gd name="connsiteY8" fmla="*/ 1079176 h 109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199" h="1097283">
                  <a:moveTo>
                    <a:pt x="14144" y="1079176"/>
                  </a:moveTo>
                  <a:cubicBezTo>
                    <a:pt x="115272" y="1156260"/>
                    <a:pt x="379762" y="980169"/>
                    <a:pt x="604650" y="685270"/>
                  </a:cubicBezTo>
                  <a:cubicBezTo>
                    <a:pt x="829536" y="390370"/>
                    <a:pt x="929958" y="89106"/>
                    <a:pt x="828829" y="12022"/>
                  </a:cubicBezTo>
                  <a:cubicBezTo>
                    <a:pt x="821757" y="6365"/>
                    <a:pt x="813979" y="2829"/>
                    <a:pt x="805493" y="0"/>
                  </a:cubicBezTo>
                  <a:cubicBezTo>
                    <a:pt x="724165" y="118808"/>
                    <a:pt x="636473" y="250346"/>
                    <a:pt x="615258" y="294899"/>
                  </a:cubicBezTo>
                  <a:cubicBezTo>
                    <a:pt x="572826" y="383298"/>
                    <a:pt x="127295" y="917229"/>
                    <a:pt x="108908" y="939859"/>
                  </a:cubicBezTo>
                  <a:cubicBezTo>
                    <a:pt x="108200" y="941273"/>
                    <a:pt x="48089" y="1000677"/>
                    <a:pt x="6365" y="1056546"/>
                  </a:cubicBezTo>
                  <a:cubicBezTo>
                    <a:pt x="4243" y="1058667"/>
                    <a:pt x="2121" y="1062203"/>
                    <a:pt x="0" y="1065739"/>
                  </a:cubicBezTo>
                  <a:cubicBezTo>
                    <a:pt x="4243" y="1070690"/>
                    <a:pt x="8486" y="1075640"/>
                    <a:pt x="14144" y="1079176"/>
                  </a:cubicBezTo>
                  <a:close/>
                </a:path>
              </a:pathLst>
            </a:custGeom>
            <a:solidFill>
              <a:schemeClr val="accent5">
                <a:lumMod val="75000"/>
              </a:schemeClr>
            </a:solidFill>
            <a:ln w="7072"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7E294D0-AABC-44BF-B931-92E93C29B2EC}"/>
                </a:ext>
              </a:extLst>
            </p:cNvPr>
            <p:cNvSpPr/>
            <p:nvPr/>
          </p:nvSpPr>
          <p:spPr>
            <a:xfrm>
              <a:off x="9267758" y="1211990"/>
              <a:ext cx="2922955" cy="1595386"/>
            </a:xfrm>
            <a:custGeom>
              <a:avLst/>
              <a:gdLst>
                <a:gd name="connsiteX0" fmla="*/ 2888882 w 2922955"/>
                <a:gd name="connsiteY0" fmla="*/ 722004 h 1595386"/>
                <a:gd name="connsiteX1" fmla="*/ 2523264 w 2922955"/>
                <a:gd name="connsiteY1" fmla="*/ 280008 h 1595386"/>
                <a:gd name="connsiteX2" fmla="*/ 1335887 w 2922955"/>
                <a:gd name="connsiteY2" fmla="*/ 2082 h 1595386"/>
                <a:gd name="connsiteX3" fmla="*/ 671126 w 2922955"/>
                <a:gd name="connsiteY3" fmla="*/ 195852 h 1595386"/>
                <a:gd name="connsiteX4" fmla="*/ 98300 w 2922955"/>
                <a:gd name="connsiteY4" fmla="*/ 642091 h 1595386"/>
                <a:gd name="connsiteX5" fmla="*/ 0 w 2922955"/>
                <a:gd name="connsiteY5" fmla="*/ 734026 h 1595386"/>
                <a:gd name="connsiteX6" fmla="*/ 559389 w 2922955"/>
                <a:gd name="connsiteY6" fmla="*/ 863442 h 1595386"/>
                <a:gd name="connsiteX7" fmla="*/ 967440 w 2922955"/>
                <a:gd name="connsiteY7" fmla="*/ 732612 h 1595386"/>
                <a:gd name="connsiteX8" fmla="*/ 968147 w 2922955"/>
                <a:gd name="connsiteY8" fmla="*/ 732612 h 1595386"/>
                <a:gd name="connsiteX9" fmla="*/ 1057253 w 2922955"/>
                <a:gd name="connsiteY9" fmla="*/ 813939 h 1595386"/>
                <a:gd name="connsiteX10" fmla="*/ 1026136 w 2922955"/>
                <a:gd name="connsiteY10" fmla="*/ 1045898 h 1595386"/>
                <a:gd name="connsiteX11" fmla="*/ 1024722 w 2922955"/>
                <a:gd name="connsiteY11" fmla="*/ 1050141 h 1595386"/>
                <a:gd name="connsiteX12" fmla="*/ 1884668 w 2922955"/>
                <a:gd name="connsiteY12" fmla="*/ 1595386 h 1595386"/>
                <a:gd name="connsiteX13" fmla="*/ 2581960 w 2922955"/>
                <a:gd name="connsiteY13" fmla="*/ 1103888 h 1595386"/>
                <a:gd name="connsiteX14" fmla="*/ 2888882 w 2922955"/>
                <a:gd name="connsiteY14" fmla="*/ 722004 h 159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22955" h="1595386">
                  <a:moveTo>
                    <a:pt x="2888882" y="722004"/>
                  </a:moveTo>
                  <a:cubicBezTo>
                    <a:pt x="2853522" y="565714"/>
                    <a:pt x="2592568" y="325976"/>
                    <a:pt x="2523264" y="280008"/>
                  </a:cubicBezTo>
                  <a:cubicBezTo>
                    <a:pt x="2195833" y="63607"/>
                    <a:pt x="1640687" y="-14184"/>
                    <a:pt x="1335887" y="2082"/>
                  </a:cubicBezTo>
                  <a:cubicBezTo>
                    <a:pt x="1108170" y="14104"/>
                    <a:pt x="805493" y="94724"/>
                    <a:pt x="671126" y="195852"/>
                  </a:cubicBezTo>
                  <a:cubicBezTo>
                    <a:pt x="536759" y="296981"/>
                    <a:pt x="250346" y="499238"/>
                    <a:pt x="98300" y="642091"/>
                  </a:cubicBezTo>
                  <a:cubicBezTo>
                    <a:pt x="68597" y="669671"/>
                    <a:pt x="35360" y="701495"/>
                    <a:pt x="0" y="734026"/>
                  </a:cubicBezTo>
                  <a:cubicBezTo>
                    <a:pt x="85570" y="744634"/>
                    <a:pt x="492206" y="799795"/>
                    <a:pt x="559389" y="863442"/>
                  </a:cubicBezTo>
                  <a:cubicBezTo>
                    <a:pt x="652031" y="777872"/>
                    <a:pt x="796299" y="688058"/>
                    <a:pt x="967440" y="732612"/>
                  </a:cubicBezTo>
                  <a:lnTo>
                    <a:pt x="968147" y="732612"/>
                  </a:lnTo>
                  <a:cubicBezTo>
                    <a:pt x="1011992" y="749584"/>
                    <a:pt x="1041695" y="777165"/>
                    <a:pt x="1057253" y="813939"/>
                  </a:cubicBezTo>
                  <a:cubicBezTo>
                    <a:pt x="1091906" y="896680"/>
                    <a:pt x="1044523" y="1004881"/>
                    <a:pt x="1026136" y="1045898"/>
                  </a:cubicBezTo>
                  <a:cubicBezTo>
                    <a:pt x="1025429" y="1047312"/>
                    <a:pt x="1024722" y="1048727"/>
                    <a:pt x="1024722" y="1050141"/>
                  </a:cubicBezTo>
                  <a:cubicBezTo>
                    <a:pt x="1510563" y="1226939"/>
                    <a:pt x="1792733" y="1476578"/>
                    <a:pt x="1884668" y="1595386"/>
                  </a:cubicBezTo>
                  <a:cubicBezTo>
                    <a:pt x="2068538" y="1384643"/>
                    <a:pt x="2355658" y="1155513"/>
                    <a:pt x="2581960" y="1103888"/>
                  </a:cubicBezTo>
                  <a:cubicBezTo>
                    <a:pt x="3009105" y="1004881"/>
                    <a:pt x="2930606" y="906581"/>
                    <a:pt x="2888882" y="722004"/>
                  </a:cubicBezTo>
                  <a:close/>
                </a:path>
              </a:pathLst>
            </a:custGeom>
            <a:solidFill>
              <a:schemeClr val="accent5"/>
            </a:solidFill>
            <a:ln w="7072"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B34A1B24-026B-4C86-A1A6-DAF05C52EA44}"/>
                </a:ext>
              </a:extLst>
            </p:cNvPr>
            <p:cNvSpPr/>
            <p:nvPr/>
          </p:nvSpPr>
          <p:spPr>
            <a:xfrm>
              <a:off x="9012462" y="3829270"/>
              <a:ext cx="7071" cy="2828"/>
            </a:xfrm>
            <a:custGeom>
              <a:avLst/>
              <a:gdLst>
                <a:gd name="connsiteX0" fmla="*/ 0 w 7071"/>
                <a:gd name="connsiteY0" fmla="*/ 1414 h 2828"/>
                <a:gd name="connsiteX1" fmla="*/ 7072 w 7071"/>
                <a:gd name="connsiteY1" fmla="*/ 2829 h 2828"/>
                <a:gd name="connsiteX2" fmla="*/ 707 w 7071"/>
                <a:gd name="connsiteY2" fmla="*/ 0 h 2828"/>
                <a:gd name="connsiteX3" fmla="*/ 0 w 7071"/>
                <a:gd name="connsiteY3" fmla="*/ 1414 h 2828"/>
              </a:gdLst>
              <a:ahLst/>
              <a:cxnLst>
                <a:cxn ang="0">
                  <a:pos x="connsiteX0" y="connsiteY0"/>
                </a:cxn>
                <a:cxn ang="0">
                  <a:pos x="connsiteX1" y="connsiteY1"/>
                </a:cxn>
                <a:cxn ang="0">
                  <a:pos x="connsiteX2" y="connsiteY2"/>
                </a:cxn>
                <a:cxn ang="0">
                  <a:pos x="connsiteX3" y="connsiteY3"/>
                </a:cxn>
              </a:cxnLst>
              <a:rect l="l" t="t" r="r" b="b"/>
              <a:pathLst>
                <a:path w="7071" h="2828">
                  <a:moveTo>
                    <a:pt x="0" y="1414"/>
                  </a:moveTo>
                  <a:lnTo>
                    <a:pt x="7072" y="2829"/>
                  </a:lnTo>
                  <a:cubicBezTo>
                    <a:pt x="4950" y="2121"/>
                    <a:pt x="2829" y="707"/>
                    <a:pt x="707" y="0"/>
                  </a:cubicBezTo>
                  <a:cubicBezTo>
                    <a:pt x="0" y="707"/>
                    <a:pt x="0" y="1414"/>
                    <a:pt x="0" y="1414"/>
                  </a:cubicBezTo>
                  <a:close/>
                </a:path>
              </a:pathLst>
            </a:custGeom>
            <a:solidFill>
              <a:srgbClr val="ED1C24"/>
            </a:solidFill>
            <a:ln w="7072"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2B2BFA7B-2E28-4C79-B559-1D0B0309EE94}"/>
                </a:ext>
              </a:extLst>
            </p:cNvPr>
            <p:cNvSpPr/>
            <p:nvPr/>
          </p:nvSpPr>
          <p:spPr>
            <a:xfrm>
              <a:off x="9233651" y="2347195"/>
              <a:ext cx="817443" cy="889403"/>
            </a:xfrm>
            <a:custGeom>
              <a:avLst/>
              <a:gdLst>
                <a:gd name="connsiteX0" fmla="*/ 676189 w 817443"/>
                <a:gd name="connsiteY0" fmla="*/ 114374 h 889403"/>
                <a:gd name="connsiteX1" fmla="*/ 549977 w 817443"/>
                <a:gd name="connsiteY1" fmla="*/ 559076 h 889403"/>
                <a:gd name="connsiteX2" fmla="*/ 141255 w 817443"/>
                <a:gd name="connsiteY2" fmla="*/ 775029 h 889403"/>
                <a:gd name="connsiteX3" fmla="*/ 267467 w 817443"/>
                <a:gd name="connsiteY3" fmla="*/ 330328 h 889403"/>
                <a:gd name="connsiteX4" fmla="*/ 676189 w 817443"/>
                <a:gd name="connsiteY4" fmla="*/ 114374 h 889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7443" h="889403">
                  <a:moveTo>
                    <a:pt x="676189" y="114374"/>
                  </a:moveTo>
                  <a:cubicBezTo>
                    <a:pt x="754202" y="177542"/>
                    <a:pt x="697694" y="376641"/>
                    <a:pt x="549977" y="559076"/>
                  </a:cubicBezTo>
                  <a:cubicBezTo>
                    <a:pt x="402259" y="741511"/>
                    <a:pt x="219268" y="838196"/>
                    <a:pt x="141255" y="775029"/>
                  </a:cubicBezTo>
                  <a:cubicBezTo>
                    <a:pt x="63242" y="711862"/>
                    <a:pt x="119749" y="512762"/>
                    <a:pt x="267467" y="330328"/>
                  </a:cubicBezTo>
                  <a:cubicBezTo>
                    <a:pt x="415185" y="147893"/>
                    <a:pt x="598176" y="51207"/>
                    <a:pt x="676189" y="114374"/>
                  </a:cubicBezTo>
                  <a:close/>
                </a:path>
              </a:pathLst>
            </a:custGeom>
            <a:solidFill>
              <a:schemeClr val="accent5">
                <a:lumMod val="50000"/>
              </a:schemeClr>
            </a:solidFill>
            <a:ln w="7072"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3DC938BF-274F-4644-8F23-CD7AE6676BA0}"/>
              </a:ext>
            </a:extLst>
          </p:cNvPr>
          <p:cNvGrpSpPr/>
          <p:nvPr/>
        </p:nvGrpSpPr>
        <p:grpSpPr>
          <a:xfrm>
            <a:off x="1446763" y="2639278"/>
            <a:ext cx="10061655" cy="2617601"/>
            <a:chOff x="1427713" y="2852132"/>
            <a:chExt cx="10061655" cy="2617601"/>
          </a:xfrm>
        </p:grpSpPr>
        <p:grpSp>
          <p:nvGrpSpPr>
            <p:cNvPr id="6" name="Group 5">
              <a:extLst>
                <a:ext uri="{FF2B5EF4-FFF2-40B4-BE49-F238E27FC236}">
                  <a16:creationId xmlns:a16="http://schemas.microsoft.com/office/drawing/2014/main" id="{ADB454B5-5F77-4C49-9103-B7C97A7995BA}"/>
                </a:ext>
              </a:extLst>
            </p:cNvPr>
            <p:cNvGrpSpPr/>
            <p:nvPr/>
          </p:nvGrpSpPr>
          <p:grpSpPr>
            <a:xfrm>
              <a:off x="1427713" y="2852132"/>
              <a:ext cx="9478349" cy="2617601"/>
              <a:chOff x="2895898" y="2601320"/>
              <a:chExt cx="9478349" cy="2617601"/>
            </a:xfrm>
          </p:grpSpPr>
          <p:sp>
            <p:nvSpPr>
              <p:cNvPr id="109" name="Block Arc 108">
                <a:extLst>
                  <a:ext uri="{FF2B5EF4-FFF2-40B4-BE49-F238E27FC236}">
                    <a16:creationId xmlns:a16="http://schemas.microsoft.com/office/drawing/2014/main" id="{FE8A1025-CBFC-402B-BE6B-AFFE5D4E969B}"/>
                  </a:ext>
                </a:extLst>
              </p:cNvPr>
              <p:cNvSpPr/>
              <p:nvPr/>
            </p:nvSpPr>
            <p:spPr>
              <a:xfrm>
                <a:off x="10539544" y="3374995"/>
                <a:ext cx="1834703" cy="1834703"/>
              </a:xfrm>
              <a:prstGeom prst="blockArc">
                <a:avLst>
                  <a:gd name="adj1" fmla="val 12399071"/>
                  <a:gd name="adj2" fmla="val 16243311"/>
                  <a:gd name="adj3" fmla="val 664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10" name="Block Arc 109">
                <a:extLst>
                  <a:ext uri="{FF2B5EF4-FFF2-40B4-BE49-F238E27FC236}">
                    <a16:creationId xmlns:a16="http://schemas.microsoft.com/office/drawing/2014/main" id="{5B9948DF-5A0A-4747-B694-A56DACB3FF4D}"/>
                  </a:ext>
                </a:extLst>
              </p:cNvPr>
              <p:cNvSpPr/>
              <p:nvPr/>
            </p:nvSpPr>
            <p:spPr>
              <a:xfrm rot="10800000">
                <a:off x="2895898" y="2601320"/>
                <a:ext cx="1834703" cy="1834703"/>
              </a:xfrm>
              <a:prstGeom prst="blockArc">
                <a:avLst>
                  <a:gd name="adj1" fmla="val 12399071"/>
                  <a:gd name="adj2" fmla="val 20021087"/>
                  <a:gd name="adj3" fmla="val 648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1" name="Block Arc 110">
                <a:extLst>
                  <a:ext uri="{FF2B5EF4-FFF2-40B4-BE49-F238E27FC236}">
                    <a16:creationId xmlns:a16="http://schemas.microsoft.com/office/drawing/2014/main" id="{E67BDBDC-F19E-406B-B8E2-0E2179EB9E4D}"/>
                  </a:ext>
                </a:extLst>
              </p:cNvPr>
              <p:cNvSpPr/>
              <p:nvPr/>
            </p:nvSpPr>
            <p:spPr>
              <a:xfrm>
                <a:off x="7477560" y="3384218"/>
                <a:ext cx="1834703" cy="1834703"/>
              </a:xfrm>
              <a:prstGeom prst="blockArc">
                <a:avLst>
                  <a:gd name="adj1" fmla="val 12399071"/>
                  <a:gd name="adj2" fmla="val 20021087"/>
                  <a:gd name="adj3" fmla="val 648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2" name="Block Arc 111">
                <a:extLst>
                  <a:ext uri="{FF2B5EF4-FFF2-40B4-BE49-F238E27FC236}">
                    <a16:creationId xmlns:a16="http://schemas.microsoft.com/office/drawing/2014/main" id="{330036F1-9DAC-4969-B3EF-83EF2CF63EB1}"/>
                  </a:ext>
                </a:extLst>
              </p:cNvPr>
              <p:cNvSpPr/>
              <p:nvPr/>
            </p:nvSpPr>
            <p:spPr>
              <a:xfrm>
                <a:off x="4416280" y="3384218"/>
                <a:ext cx="1834703" cy="1834703"/>
              </a:xfrm>
              <a:prstGeom prst="blockArc">
                <a:avLst>
                  <a:gd name="adj1" fmla="val 12399071"/>
                  <a:gd name="adj2" fmla="val 20021087"/>
                  <a:gd name="adj3" fmla="val 64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3" name="Block Arc 112">
                <a:extLst>
                  <a:ext uri="{FF2B5EF4-FFF2-40B4-BE49-F238E27FC236}">
                    <a16:creationId xmlns:a16="http://schemas.microsoft.com/office/drawing/2014/main" id="{E40E8946-5E4B-4C26-84C5-466244B4392C}"/>
                  </a:ext>
                </a:extLst>
              </p:cNvPr>
              <p:cNvSpPr/>
              <p:nvPr/>
            </p:nvSpPr>
            <p:spPr>
              <a:xfrm rot="10800000">
                <a:off x="5946920" y="2601320"/>
                <a:ext cx="1834703" cy="1834703"/>
              </a:xfrm>
              <a:prstGeom prst="blockArc">
                <a:avLst>
                  <a:gd name="adj1" fmla="val 12399071"/>
                  <a:gd name="adj2" fmla="val 20021087"/>
                  <a:gd name="adj3" fmla="val 64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4" name="Block Arc 160">
                <a:extLst>
                  <a:ext uri="{FF2B5EF4-FFF2-40B4-BE49-F238E27FC236}">
                    <a16:creationId xmlns:a16="http://schemas.microsoft.com/office/drawing/2014/main" id="{66238CEF-C54D-4BBA-BA3E-140CFFCE07D7}"/>
                  </a:ext>
                </a:extLst>
              </p:cNvPr>
              <p:cNvSpPr/>
              <p:nvPr/>
            </p:nvSpPr>
            <p:spPr>
              <a:xfrm rot="10800000">
                <a:off x="9008904" y="2601320"/>
                <a:ext cx="1834703" cy="1834703"/>
              </a:xfrm>
              <a:prstGeom prst="blockArc">
                <a:avLst>
                  <a:gd name="adj1" fmla="val 12399071"/>
                  <a:gd name="adj2" fmla="val 20021087"/>
                  <a:gd name="adj3" fmla="val 64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7" name="Rectangle 6">
              <a:extLst>
                <a:ext uri="{FF2B5EF4-FFF2-40B4-BE49-F238E27FC236}">
                  <a16:creationId xmlns:a16="http://schemas.microsoft.com/office/drawing/2014/main" id="{C1BD60E6-79DF-41AA-859E-722ADC1D512C}"/>
                </a:ext>
              </a:extLst>
            </p:cNvPr>
            <p:cNvSpPr/>
            <p:nvPr/>
          </p:nvSpPr>
          <p:spPr>
            <a:xfrm>
              <a:off x="9988709" y="3625806"/>
              <a:ext cx="1500659" cy="1180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2" name="Rounded Rectangle 5">
            <a:extLst>
              <a:ext uri="{FF2B5EF4-FFF2-40B4-BE49-F238E27FC236}">
                <a16:creationId xmlns:a16="http://schemas.microsoft.com/office/drawing/2014/main" id="{D97E1B44-B49D-405E-95C5-A37725F4C545}"/>
              </a:ext>
            </a:extLst>
          </p:cNvPr>
          <p:cNvSpPr/>
          <p:nvPr/>
        </p:nvSpPr>
        <p:spPr>
          <a:xfrm flipH="1">
            <a:off x="6792253" y="4054428"/>
            <a:ext cx="391682" cy="32311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23" name="Teardrop 1">
            <a:extLst>
              <a:ext uri="{FF2B5EF4-FFF2-40B4-BE49-F238E27FC236}">
                <a16:creationId xmlns:a16="http://schemas.microsoft.com/office/drawing/2014/main" id="{C847896E-BD24-44C0-9042-AA9B5E52CAB5}"/>
              </a:ext>
            </a:extLst>
          </p:cNvPr>
          <p:cNvSpPr/>
          <p:nvPr/>
        </p:nvSpPr>
        <p:spPr>
          <a:xfrm rot="18805991">
            <a:off x="8288691" y="3545131"/>
            <a:ext cx="376862" cy="372930"/>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25" name="Donut 39">
            <a:extLst>
              <a:ext uri="{FF2B5EF4-FFF2-40B4-BE49-F238E27FC236}">
                <a16:creationId xmlns:a16="http://schemas.microsoft.com/office/drawing/2014/main" id="{DD09BE52-0808-4E49-8B9D-FD83EFC511C3}"/>
              </a:ext>
            </a:extLst>
          </p:cNvPr>
          <p:cNvSpPr/>
          <p:nvPr/>
        </p:nvSpPr>
        <p:spPr>
          <a:xfrm>
            <a:off x="2159210" y="3529530"/>
            <a:ext cx="404132" cy="404132"/>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26" name="Rectangle 36">
            <a:extLst>
              <a:ext uri="{FF2B5EF4-FFF2-40B4-BE49-F238E27FC236}">
                <a16:creationId xmlns:a16="http://schemas.microsoft.com/office/drawing/2014/main" id="{E23CAE8B-D24C-4776-AE65-17AEE895AF15}"/>
              </a:ext>
            </a:extLst>
          </p:cNvPr>
          <p:cNvSpPr/>
          <p:nvPr/>
        </p:nvSpPr>
        <p:spPr>
          <a:xfrm>
            <a:off x="5233609" y="3568855"/>
            <a:ext cx="389370" cy="325482"/>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27" name="Chord 15">
            <a:extLst>
              <a:ext uri="{FF2B5EF4-FFF2-40B4-BE49-F238E27FC236}">
                <a16:creationId xmlns:a16="http://schemas.microsoft.com/office/drawing/2014/main" id="{2B10FE4D-3BAF-420B-A89E-5967ADB268E1}"/>
              </a:ext>
            </a:extLst>
          </p:cNvPr>
          <p:cNvSpPr/>
          <p:nvPr/>
        </p:nvSpPr>
        <p:spPr>
          <a:xfrm>
            <a:off x="3782348" y="3998912"/>
            <a:ext cx="199125" cy="434146"/>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28" name="TextBox 127">
            <a:extLst>
              <a:ext uri="{FF2B5EF4-FFF2-40B4-BE49-F238E27FC236}">
                <a16:creationId xmlns:a16="http://schemas.microsoft.com/office/drawing/2014/main" id="{B4AE6051-F7A4-4254-AA82-C97EC6D2EA80}"/>
              </a:ext>
            </a:extLst>
          </p:cNvPr>
          <p:cNvSpPr txBox="1"/>
          <p:nvPr/>
        </p:nvSpPr>
        <p:spPr>
          <a:xfrm>
            <a:off x="1608937" y="2985389"/>
            <a:ext cx="1837543" cy="400110"/>
          </a:xfrm>
          <a:prstGeom prst="rect">
            <a:avLst/>
          </a:prstGeom>
          <a:noFill/>
        </p:spPr>
        <p:txBody>
          <a:bodyPr wrap="square" rtlCol="0" anchor="ctr">
            <a:spAutoFit/>
          </a:bodyPr>
          <a:lstStyle/>
          <a:p>
            <a:pPr algn="ctr"/>
            <a:r>
              <a:rPr lang="sk-SK" altLang="ko-KR" sz="2000" b="1" dirty="0">
                <a:solidFill>
                  <a:schemeClr val="tx1">
                    <a:lumMod val="75000"/>
                    <a:lumOff val="25000"/>
                  </a:schemeClr>
                </a:solidFill>
                <a:cs typeface="Arial" pitchFamily="34" charset="0"/>
              </a:rPr>
              <a:t>I. ročník (Bc.)</a:t>
            </a:r>
            <a:endParaRPr lang="ko-KR" altLang="en-US" sz="2000" b="1" dirty="0">
              <a:solidFill>
                <a:schemeClr val="tx1">
                  <a:lumMod val="75000"/>
                  <a:lumOff val="25000"/>
                </a:schemeClr>
              </a:solidFill>
              <a:cs typeface="Arial" pitchFamily="34" charset="0"/>
            </a:endParaRPr>
          </a:p>
        </p:txBody>
      </p:sp>
      <p:sp>
        <p:nvSpPr>
          <p:cNvPr id="145" name="TextBox 144">
            <a:extLst>
              <a:ext uri="{FF2B5EF4-FFF2-40B4-BE49-F238E27FC236}">
                <a16:creationId xmlns:a16="http://schemas.microsoft.com/office/drawing/2014/main" id="{A03AA2BC-49B1-466E-A167-64AEAF6946A3}"/>
              </a:ext>
            </a:extLst>
          </p:cNvPr>
          <p:cNvSpPr txBox="1"/>
          <p:nvPr/>
        </p:nvSpPr>
        <p:spPr>
          <a:xfrm>
            <a:off x="1759146" y="2260142"/>
            <a:ext cx="1337916" cy="584775"/>
          </a:xfrm>
          <a:prstGeom prst="rect">
            <a:avLst/>
          </a:prstGeom>
          <a:noFill/>
        </p:spPr>
        <p:txBody>
          <a:bodyPr wrap="square" rtlCol="0">
            <a:spAutoFit/>
          </a:bodyPr>
          <a:lstStyle/>
          <a:p>
            <a:pPr algn="ctr"/>
            <a:r>
              <a:rPr lang="sk-SK" altLang="ko-KR" sz="3200" b="1" dirty="0">
                <a:solidFill>
                  <a:schemeClr val="tx1">
                    <a:lumMod val="75000"/>
                    <a:lumOff val="25000"/>
                  </a:schemeClr>
                </a:solidFill>
                <a:cs typeface="Arial" pitchFamily="34" charset="0"/>
              </a:rPr>
              <a:t>60,8</a:t>
            </a:r>
            <a:r>
              <a:rPr lang="en-US" altLang="ko-KR" sz="3200" b="1" dirty="0">
                <a:solidFill>
                  <a:schemeClr val="tx1">
                    <a:lumMod val="75000"/>
                    <a:lumOff val="25000"/>
                  </a:schemeClr>
                </a:solidFill>
                <a:cs typeface="Arial" pitchFamily="34" charset="0"/>
              </a:rPr>
              <a:t>%</a:t>
            </a:r>
            <a:endParaRPr lang="ko-KR" altLang="en-US" sz="3200" b="1" dirty="0">
              <a:solidFill>
                <a:schemeClr val="tx1">
                  <a:lumMod val="75000"/>
                  <a:lumOff val="25000"/>
                </a:schemeClr>
              </a:solidFill>
              <a:cs typeface="Arial" pitchFamily="34" charset="0"/>
            </a:endParaRPr>
          </a:p>
        </p:txBody>
      </p:sp>
      <p:sp>
        <p:nvSpPr>
          <p:cNvPr id="102" name="Smiley Face 14">
            <a:extLst>
              <a:ext uri="{FF2B5EF4-FFF2-40B4-BE49-F238E27FC236}">
                <a16:creationId xmlns:a16="http://schemas.microsoft.com/office/drawing/2014/main" id="{1F1E232D-F993-4DC7-8F3F-B5D2799C004A}"/>
              </a:ext>
            </a:extLst>
          </p:cNvPr>
          <p:cNvSpPr/>
          <p:nvPr/>
        </p:nvSpPr>
        <p:spPr>
          <a:xfrm>
            <a:off x="3596467" y="3779593"/>
            <a:ext cx="559934" cy="559934"/>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104" name="Smiley Face 15">
            <a:extLst>
              <a:ext uri="{FF2B5EF4-FFF2-40B4-BE49-F238E27FC236}">
                <a16:creationId xmlns:a16="http://schemas.microsoft.com/office/drawing/2014/main" id="{01BB61A7-2643-448A-AD00-A0009A9E6462}"/>
              </a:ext>
            </a:extLst>
          </p:cNvPr>
          <p:cNvSpPr/>
          <p:nvPr/>
        </p:nvSpPr>
        <p:spPr>
          <a:xfrm>
            <a:off x="5118487" y="3535371"/>
            <a:ext cx="553792" cy="553792"/>
          </a:xfrm>
          <a:custGeom>
            <a:avLst/>
            <a:gdLst/>
            <a:ahLst/>
            <a:cxnLst/>
            <a:rect l="l" t="t" r="r" b="b"/>
            <a:pathLst>
              <a:path w="3240000" h="3240000">
                <a:moveTo>
                  <a:pt x="2298433" y="2114441"/>
                </a:moveTo>
                <a:lnTo>
                  <a:pt x="1355104" y="2367205"/>
                </a:lnTo>
                <a:lnTo>
                  <a:pt x="1411009" y="2575845"/>
                </a:lnTo>
                <a:lnTo>
                  <a:pt x="2354338" y="2323081"/>
                </a:ln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accent5">
                  <a:lumMod val="50000"/>
                </a:schemeClr>
              </a:solidFill>
            </a:endParaRPr>
          </a:p>
        </p:txBody>
      </p:sp>
      <p:sp>
        <p:nvSpPr>
          <p:cNvPr id="105" name="Oval 37">
            <a:extLst>
              <a:ext uri="{FF2B5EF4-FFF2-40B4-BE49-F238E27FC236}">
                <a16:creationId xmlns:a16="http://schemas.microsoft.com/office/drawing/2014/main" id="{2FB402BE-8523-4BBA-BF36-B5C681392C10}"/>
              </a:ext>
            </a:extLst>
          </p:cNvPr>
          <p:cNvSpPr/>
          <p:nvPr/>
        </p:nvSpPr>
        <p:spPr>
          <a:xfrm>
            <a:off x="2114011" y="3567768"/>
            <a:ext cx="566738" cy="566738"/>
          </a:xfrm>
          <a:custGeom>
            <a:avLst/>
            <a:gdLst/>
            <a:ahLst/>
            <a:cxnLst/>
            <a:rect l="l" t="t" r="r" b="b"/>
            <a:pathLst>
              <a:path w="3240000" h="3240000">
                <a:moveTo>
                  <a:pt x="2249999" y="2117384"/>
                </a:moveTo>
                <a:lnTo>
                  <a:pt x="990192" y="2131776"/>
                </a:lnTo>
                <a:cubicBezTo>
                  <a:pt x="998682" y="2476365"/>
                  <a:pt x="1282526" y="2750154"/>
                  <a:pt x="1627197" y="2746216"/>
                </a:cubicBezTo>
                <a:cubicBezTo>
                  <a:pt x="1971867" y="2742279"/>
                  <a:pt x="2249383" y="2462077"/>
                  <a:pt x="2249999" y="2117384"/>
                </a:cubicBezTo>
                <a:close/>
                <a:moveTo>
                  <a:pt x="2505352" y="784338"/>
                </a:moveTo>
                <a:lnTo>
                  <a:pt x="1869332" y="1428843"/>
                </a:lnTo>
                <a:lnTo>
                  <a:pt x="2505352" y="1522122"/>
                </a:lnTo>
                <a:lnTo>
                  <a:pt x="2505352" y="1378597"/>
                </a:lnTo>
                <a:lnTo>
                  <a:pt x="2187887" y="1332038"/>
                </a:lnTo>
                <a:lnTo>
                  <a:pt x="2505352" y="1010338"/>
                </a:lnTo>
                <a:close/>
                <a:moveTo>
                  <a:pt x="734649" y="784338"/>
                </a:moveTo>
                <a:lnTo>
                  <a:pt x="734649" y="1010338"/>
                </a:lnTo>
                <a:lnTo>
                  <a:pt x="1052115" y="1332038"/>
                </a:lnTo>
                <a:lnTo>
                  <a:pt x="734649" y="1378597"/>
                </a:lnTo>
                <a:lnTo>
                  <a:pt x="734649" y="1522122"/>
                </a:lnTo>
                <a:lnTo>
                  <a:pt x="1370670" y="1428843"/>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6" name="Smiley Face 14">
            <a:extLst>
              <a:ext uri="{FF2B5EF4-FFF2-40B4-BE49-F238E27FC236}">
                <a16:creationId xmlns:a16="http://schemas.microsoft.com/office/drawing/2014/main" id="{263D4994-5D00-4EBA-8E5C-70F6EEE8D288}"/>
              </a:ext>
            </a:extLst>
          </p:cNvPr>
          <p:cNvSpPr/>
          <p:nvPr/>
        </p:nvSpPr>
        <p:spPr>
          <a:xfrm>
            <a:off x="8255924" y="3532173"/>
            <a:ext cx="553792" cy="553792"/>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937973" y="986566"/>
                </a:moveTo>
                <a:cubicBezTo>
                  <a:pt x="850807" y="983371"/>
                  <a:pt x="762813" y="1002775"/>
                  <a:pt x="683096" y="1045110"/>
                </a:cubicBezTo>
                <a:cubicBezTo>
                  <a:pt x="523662" y="1129780"/>
                  <a:pt x="421680" y="1293248"/>
                  <a:pt x="415731" y="1473672"/>
                </a:cubicBezTo>
                <a:lnTo>
                  <a:pt x="615852" y="1480270"/>
                </a:lnTo>
                <a:cubicBezTo>
                  <a:pt x="619438" y="1371518"/>
                  <a:pt x="680908" y="1272986"/>
                  <a:pt x="777009" y="1221950"/>
                </a:cubicBezTo>
                <a:cubicBezTo>
                  <a:pt x="873110" y="1170914"/>
                  <a:pt x="989166" y="1175167"/>
                  <a:pt x="1081273" y="1233100"/>
                </a:cubicBezTo>
                <a:cubicBezTo>
                  <a:pt x="1173381" y="1291033"/>
                  <a:pt x="1227475" y="1393800"/>
                  <a:pt x="1223091" y="1502523"/>
                </a:cubicBezTo>
                <a:lnTo>
                  <a:pt x="1423160" y="1510590"/>
                </a:lnTo>
                <a:cubicBezTo>
                  <a:pt x="1430433" y="1330214"/>
                  <a:pt x="1340689" y="1159721"/>
                  <a:pt x="1187880" y="1063608"/>
                </a:cubicBezTo>
                <a:cubicBezTo>
                  <a:pt x="1111476" y="1015552"/>
                  <a:pt x="1025138" y="989760"/>
                  <a:pt x="937973" y="986566"/>
                </a:cubicBezTo>
                <a:close/>
                <a:moveTo>
                  <a:pt x="2306124" y="986566"/>
                </a:moveTo>
                <a:cubicBezTo>
                  <a:pt x="2218958" y="983371"/>
                  <a:pt x="2130964" y="1002775"/>
                  <a:pt x="2051247" y="1045110"/>
                </a:cubicBezTo>
                <a:cubicBezTo>
                  <a:pt x="1891813" y="1129780"/>
                  <a:pt x="1789831" y="1293248"/>
                  <a:pt x="1783882" y="1473672"/>
                </a:cubicBezTo>
                <a:lnTo>
                  <a:pt x="1984003" y="1480270"/>
                </a:lnTo>
                <a:cubicBezTo>
                  <a:pt x="1987589" y="1371518"/>
                  <a:pt x="2049059" y="1272986"/>
                  <a:pt x="2145160" y="1221950"/>
                </a:cubicBezTo>
                <a:cubicBezTo>
                  <a:pt x="2241261" y="1170914"/>
                  <a:pt x="2357317" y="1175167"/>
                  <a:pt x="2449424" y="1233100"/>
                </a:cubicBezTo>
                <a:cubicBezTo>
                  <a:pt x="2541532" y="1291033"/>
                  <a:pt x="2595626" y="1393800"/>
                  <a:pt x="2591242" y="1502523"/>
                </a:cubicBezTo>
                <a:lnTo>
                  <a:pt x="2791311" y="1510590"/>
                </a:lnTo>
                <a:cubicBezTo>
                  <a:pt x="2798584" y="1330214"/>
                  <a:pt x="2708840" y="1159721"/>
                  <a:pt x="2556031" y="1063608"/>
                </a:cubicBezTo>
                <a:cubicBezTo>
                  <a:pt x="2479627" y="1015552"/>
                  <a:pt x="2393289" y="989760"/>
                  <a:pt x="2306124" y="98656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accent3">
                  <a:lumMod val="75000"/>
                </a:schemeClr>
              </a:solidFill>
            </a:endParaRPr>
          </a:p>
        </p:txBody>
      </p:sp>
      <p:sp>
        <p:nvSpPr>
          <p:cNvPr id="107" name="TextBox 127">
            <a:extLst>
              <a:ext uri="{FF2B5EF4-FFF2-40B4-BE49-F238E27FC236}">
                <a16:creationId xmlns:a16="http://schemas.microsoft.com/office/drawing/2014/main" id="{9044BDE9-A287-4EBA-9524-210FEF11706E}"/>
              </a:ext>
            </a:extLst>
          </p:cNvPr>
          <p:cNvSpPr txBox="1"/>
          <p:nvPr/>
        </p:nvSpPr>
        <p:spPr>
          <a:xfrm>
            <a:off x="2948470" y="4613347"/>
            <a:ext cx="1837543" cy="400110"/>
          </a:xfrm>
          <a:prstGeom prst="rect">
            <a:avLst/>
          </a:prstGeom>
          <a:noFill/>
        </p:spPr>
        <p:txBody>
          <a:bodyPr wrap="square" rtlCol="0" anchor="ctr">
            <a:spAutoFit/>
          </a:bodyPr>
          <a:lstStyle/>
          <a:p>
            <a:pPr algn="ctr"/>
            <a:r>
              <a:rPr lang="sk-SK" altLang="ko-KR" sz="2000" b="1" dirty="0">
                <a:solidFill>
                  <a:schemeClr val="accent3">
                    <a:lumMod val="75000"/>
                  </a:schemeClr>
                </a:solidFill>
                <a:cs typeface="Arial" pitchFamily="34" charset="0"/>
              </a:rPr>
              <a:t>II. ročník (Bc.)</a:t>
            </a:r>
            <a:endParaRPr lang="ko-KR" altLang="en-US" sz="2000" b="1" dirty="0">
              <a:solidFill>
                <a:schemeClr val="accent3">
                  <a:lumMod val="75000"/>
                </a:schemeClr>
              </a:solidFill>
              <a:cs typeface="Arial" pitchFamily="34" charset="0"/>
            </a:endParaRPr>
          </a:p>
        </p:txBody>
      </p:sp>
      <p:sp>
        <p:nvSpPr>
          <p:cNvPr id="108" name="TextBox 127">
            <a:extLst>
              <a:ext uri="{FF2B5EF4-FFF2-40B4-BE49-F238E27FC236}">
                <a16:creationId xmlns:a16="http://schemas.microsoft.com/office/drawing/2014/main" id="{29E33324-5CC3-4ADC-A45B-003040D4B21C}"/>
              </a:ext>
            </a:extLst>
          </p:cNvPr>
          <p:cNvSpPr txBox="1"/>
          <p:nvPr/>
        </p:nvSpPr>
        <p:spPr>
          <a:xfrm>
            <a:off x="4425769" y="2984525"/>
            <a:ext cx="1948204" cy="400110"/>
          </a:xfrm>
          <a:prstGeom prst="rect">
            <a:avLst/>
          </a:prstGeom>
          <a:noFill/>
        </p:spPr>
        <p:txBody>
          <a:bodyPr wrap="square" rtlCol="0" anchor="ctr">
            <a:spAutoFit/>
          </a:bodyPr>
          <a:lstStyle/>
          <a:p>
            <a:pPr algn="ctr"/>
            <a:r>
              <a:rPr lang="sk-SK" altLang="ko-KR" sz="2000" b="1" dirty="0">
                <a:solidFill>
                  <a:schemeClr val="tx1">
                    <a:lumMod val="75000"/>
                    <a:lumOff val="25000"/>
                  </a:schemeClr>
                </a:solidFill>
                <a:cs typeface="Arial" pitchFamily="34" charset="0"/>
              </a:rPr>
              <a:t>III. ročník (Bc.)</a:t>
            </a:r>
            <a:endParaRPr lang="ko-KR" altLang="en-US" sz="2000" b="1" dirty="0">
              <a:solidFill>
                <a:schemeClr val="tx1">
                  <a:lumMod val="75000"/>
                  <a:lumOff val="25000"/>
                </a:schemeClr>
              </a:solidFill>
              <a:cs typeface="Arial" pitchFamily="34" charset="0"/>
            </a:endParaRPr>
          </a:p>
        </p:txBody>
      </p:sp>
      <p:sp>
        <p:nvSpPr>
          <p:cNvPr id="118" name="TextBox 127">
            <a:extLst>
              <a:ext uri="{FF2B5EF4-FFF2-40B4-BE49-F238E27FC236}">
                <a16:creationId xmlns:a16="http://schemas.microsoft.com/office/drawing/2014/main" id="{7F9D4CB7-53B0-446C-A7FC-643A71BC032B}"/>
              </a:ext>
            </a:extLst>
          </p:cNvPr>
          <p:cNvSpPr txBox="1"/>
          <p:nvPr/>
        </p:nvSpPr>
        <p:spPr>
          <a:xfrm>
            <a:off x="6013370" y="4641093"/>
            <a:ext cx="1948204" cy="400110"/>
          </a:xfrm>
          <a:prstGeom prst="rect">
            <a:avLst/>
          </a:prstGeom>
          <a:noFill/>
        </p:spPr>
        <p:txBody>
          <a:bodyPr wrap="square" rtlCol="0" anchor="ctr">
            <a:spAutoFit/>
          </a:bodyPr>
          <a:lstStyle/>
          <a:p>
            <a:pPr algn="ctr"/>
            <a:r>
              <a:rPr lang="sk-SK" altLang="ko-KR" sz="2000" b="1" dirty="0">
                <a:solidFill>
                  <a:schemeClr val="accent3">
                    <a:lumMod val="75000"/>
                  </a:schemeClr>
                </a:solidFill>
                <a:cs typeface="Arial" pitchFamily="34" charset="0"/>
              </a:rPr>
              <a:t>I. ročník (Mgr.)</a:t>
            </a:r>
            <a:endParaRPr lang="ko-KR" altLang="en-US" sz="2000" b="1" dirty="0">
              <a:solidFill>
                <a:schemeClr val="accent3">
                  <a:lumMod val="75000"/>
                </a:schemeClr>
              </a:solidFill>
              <a:cs typeface="Arial" pitchFamily="34" charset="0"/>
            </a:endParaRPr>
          </a:p>
        </p:txBody>
      </p:sp>
      <p:sp>
        <p:nvSpPr>
          <p:cNvPr id="124" name="TextBox 127">
            <a:extLst>
              <a:ext uri="{FF2B5EF4-FFF2-40B4-BE49-F238E27FC236}">
                <a16:creationId xmlns:a16="http://schemas.microsoft.com/office/drawing/2014/main" id="{24AF513D-29A3-4197-A63C-B01952C7CF74}"/>
              </a:ext>
            </a:extLst>
          </p:cNvPr>
          <p:cNvSpPr txBox="1"/>
          <p:nvPr/>
        </p:nvSpPr>
        <p:spPr>
          <a:xfrm>
            <a:off x="7552937" y="2946682"/>
            <a:ext cx="1948204" cy="400110"/>
          </a:xfrm>
          <a:prstGeom prst="rect">
            <a:avLst/>
          </a:prstGeom>
          <a:noFill/>
        </p:spPr>
        <p:txBody>
          <a:bodyPr wrap="square" rtlCol="0" anchor="ctr">
            <a:spAutoFit/>
          </a:bodyPr>
          <a:lstStyle/>
          <a:p>
            <a:pPr algn="ctr"/>
            <a:r>
              <a:rPr lang="sk-SK" altLang="ko-KR" sz="2000" b="1" dirty="0">
                <a:solidFill>
                  <a:schemeClr val="tx1">
                    <a:lumMod val="75000"/>
                    <a:lumOff val="25000"/>
                  </a:schemeClr>
                </a:solidFill>
                <a:cs typeface="Arial" pitchFamily="34" charset="0"/>
              </a:rPr>
              <a:t>II. ročník (Mgr.)</a:t>
            </a:r>
            <a:endParaRPr lang="ko-KR" altLang="en-US" sz="2000" b="1" dirty="0">
              <a:solidFill>
                <a:schemeClr val="tx1">
                  <a:lumMod val="75000"/>
                  <a:lumOff val="25000"/>
                </a:schemeClr>
              </a:solidFill>
              <a:cs typeface="Arial" pitchFamily="34" charset="0"/>
            </a:endParaRPr>
          </a:p>
        </p:txBody>
      </p:sp>
      <p:sp>
        <p:nvSpPr>
          <p:cNvPr id="134" name="TextBox 144">
            <a:extLst>
              <a:ext uri="{FF2B5EF4-FFF2-40B4-BE49-F238E27FC236}">
                <a16:creationId xmlns:a16="http://schemas.microsoft.com/office/drawing/2014/main" id="{1DAD79EB-08F2-47E1-9AE9-A592577D9FAE}"/>
              </a:ext>
            </a:extLst>
          </p:cNvPr>
          <p:cNvSpPr txBox="1"/>
          <p:nvPr/>
        </p:nvSpPr>
        <p:spPr>
          <a:xfrm>
            <a:off x="3256528" y="5072214"/>
            <a:ext cx="1337916" cy="584775"/>
          </a:xfrm>
          <a:prstGeom prst="rect">
            <a:avLst/>
          </a:prstGeom>
          <a:noFill/>
        </p:spPr>
        <p:txBody>
          <a:bodyPr wrap="square" rtlCol="0">
            <a:spAutoFit/>
          </a:bodyPr>
          <a:lstStyle/>
          <a:p>
            <a:pPr algn="ctr"/>
            <a:r>
              <a:rPr lang="sk-SK" altLang="ko-KR" sz="3200" b="1" dirty="0">
                <a:solidFill>
                  <a:schemeClr val="accent3">
                    <a:lumMod val="75000"/>
                  </a:schemeClr>
                </a:solidFill>
                <a:cs typeface="Arial" pitchFamily="34" charset="0"/>
              </a:rPr>
              <a:t>41,6</a:t>
            </a:r>
            <a:r>
              <a:rPr lang="en-US" altLang="ko-KR" sz="3200" b="1" dirty="0">
                <a:solidFill>
                  <a:schemeClr val="accent3">
                    <a:lumMod val="75000"/>
                  </a:schemeClr>
                </a:solidFill>
                <a:cs typeface="Arial" pitchFamily="34" charset="0"/>
              </a:rPr>
              <a:t>%</a:t>
            </a:r>
            <a:endParaRPr lang="ko-KR" altLang="en-US" sz="3200" b="1" dirty="0">
              <a:solidFill>
                <a:schemeClr val="accent3">
                  <a:lumMod val="75000"/>
                </a:schemeClr>
              </a:solidFill>
              <a:cs typeface="Arial" pitchFamily="34" charset="0"/>
            </a:endParaRPr>
          </a:p>
        </p:txBody>
      </p:sp>
      <p:sp>
        <p:nvSpPr>
          <p:cNvPr id="135" name="TextBox 144">
            <a:extLst>
              <a:ext uri="{FF2B5EF4-FFF2-40B4-BE49-F238E27FC236}">
                <a16:creationId xmlns:a16="http://schemas.microsoft.com/office/drawing/2014/main" id="{46D5809C-ADE4-4EAE-B201-D661FAB0FFC2}"/>
              </a:ext>
            </a:extLst>
          </p:cNvPr>
          <p:cNvSpPr txBox="1"/>
          <p:nvPr/>
        </p:nvSpPr>
        <p:spPr>
          <a:xfrm>
            <a:off x="4691236" y="2263335"/>
            <a:ext cx="1337916" cy="584775"/>
          </a:xfrm>
          <a:prstGeom prst="rect">
            <a:avLst/>
          </a:prstGeom>
          <a:noFill/>
        </p:spPr>
        <p:txBody>
          <a:bodyPr wrap="square" rtlCol="0">
            <a:spAutoFit/>
          </a:bodyPr>
          <a:lstStyle/>
          <a:p>
            <a:pPr algn="ctr"/>
            <a:r>
              <a:rPr lang="sk-SK" altLang="ko-KR" sz="3200" b="1" dirty="0">
                <a:solidFill>
                  <a:schemeClr val="tx1">
                    <a:lumMod val="75000"/>
                    <a:lumOff val="25000"/>
                  </a:schemeClr>
                </a:solidFill>
                <a:cs typeface="Arial" pitchFamily="34" charset="0"/>
              </a:rPr>
              <a:t>34,1</a:t>
            </a:r>
            <a:r>
              <a:rPr lang="en-US" altLang="ko-KR" sz="3200" b="1" dirty="0">
                <a:solidFill>
                  <a:schemeClr val="tx1">
                    <a:lumMod val="75000"/>
                    <a:lumOff val="25000"/>
                  </a:schemeClr>
                </a:solidFill>
                <a:cs typeface="Arial" pitchFamily="34" charset="0"/>
              </a:rPr>
              <a:t>%</a:t>
            </a:r>
            <a:endParaRPr lang="ko-KR" altLang="en-US" sz="3200" b="1" dirty="0">
              <a:solidFill>
                <a:schemeClr val="tx1">
                  <a:lumMod val="75000"/>
                  <a:lumOff val="25000"/>
                </a:schemeClr>
              </a:solidFill>
              <a:cs typeface="Arial" pitchFamily="34" charset="0"/>
            </a:endParaRPr>
          </a:p>
        </p:txBody>
      </p:sp>
      <p:sp>
        <p:nvSpPr>
          <p:cNvPr id="136" name="TextBox 144">
            <a:extLst>
              <a:ext uri="{FF2B5EF4-FFF2-40B4-BE49-F238E27FC236}">
                <a16:creationId xmlns:a16="http://schemas.microsoft.com/office/drawing/2014/main" id="{E30998F7-3922-4DF9-8CB9-D71D2B39D691}"/>
              </a:ext>
            </a:extLst>
          </p:cNvPr>
          <p:cNvSpPr txBox="1"/>
          <p:nvPr/>
        </p:nvSpPr>
        <p:spPr>
          <a:xfrm>
            <a:off x="6362520" y="5072213"/>
            <a:ext cx="1337916" cy="584775"/>
          </a:xfrm>
          <a:prstGeom prst="rect">
            <a:avLst/>
          </a:prstGeom>
          <a:noFill/>
        </p:spPr>
        <p:txBody>
          <a:bodyPr wrap="square" rtlCol="0">
            <a:spAutoFit/>
          </a:bodyPr>
          <a:lstStyle/>
          <a:p>
            <a:pPr algn="ctr"/>
            <a:r>
              <a:rPr lang="sk-SK" altLang="ko-KR" sz="3200" b="1" dirty="0">
                <a:solidFill>
                  <a:schemeClr val="accent3">
                    <a:lumMod val="75000"/>
                  </a:schemeClr>
                </a:solidFill>
                <a:cs typeface="Arial" pitchFamily="34" charset="0"/>
              </a:rPr>
              <a:t>52,9</a:t>
            </a:r>
            <a:r>
              <a:rPr lang="en-US" altLang="ko-KR" sz="3200" b="1" dirty="0">
                <a:solidFill>
                  <a:schemeClr val="accent3">
                    <a:lumMod val="75000"/>
                  </a:schemeClr>
                </a:solidFill>
                <a:cs typeface="Arial" pitchFamily="34" charset="0"/>
              </a:rPr>
              <a:t>%</a:t>
            </a:r>
            <a:endParaRPr lang="ko-KR" altLang="en-US" sz="3200" b="1" dirty="0">
              <a:solidFill>
                <a:schemeClr val="accent3">
                  <a:lumMod val="75000"/>
                </a:schemeClr>
              </a:solidFill>
              <a:cs typeface="Arial" pitchFamily="34" charset="0"/>
            </a:endParaRPr>
          </a:p>
        </p:txBody>
      </p:sp>
      <p:sp>
        <p:nvSpPr>
          <p:cNvPr id="140" name="TextBox 144">
            <a:extLst>
              <a:ext uri="{FF2B5EF4-FFF2-40B4-BE49-F238E27FC236}">
                <a16:creationId xmlns:a16="http://schemas.microsoft.com/office/drawing/2014/main" id="{0D3FD585-8CA9-4271-9462-045BD19F4A40}"/>
              </a:ext>
            </a:extLst>
          </p:cNvPr>
          <p:cNvSpPr txBox="1"/>
          <p:nvPr/>
        </p:nvSpPr>
        <p:spPr>
          <a:xfrm>
            <a:off x="7808162" y="2263334"/>
            <a:ext cx="1337916" cy="584775"/>
          </a:xfrm>
          <a:prstGeom prst="rect">
            <a:avLst/>
          </a:prstGeom>
          <a:noFill/>
        </p:spPr>
        <p:txBody>
          <a:bodyPr wrap="square" rtlCol="0">
            <a:spAutoFit/>
          </a:bodyPr>
          <a:lstStyle/>
          <a:p>
            <a:pPr algn="ctr"/>
            <a:r>
              <a:rPr lang="sk-SK" altLang="ko-KR" sz="3200" b="1" dirty="0">
                <a:solidFill>
                  <a:schemeClr val="tx1">
                    <a:lumMod val="75000"/>
                    <a:lumOff val="25000"/>
                  </a:schemeClr>
                </a:solidFill>
                <a:cs typeface="Arial" pitchFamily="34" charset="0"/>
              </a:rPr>
              <a:t>44,4</a:t>
            </a:r>
            <a:r>
              <a:rPr lang="en-US" altLang="ko-KR" sz="3200" b="1" dirty="0">
                <a:solidFill>
                  <a:schemeClr val="tx1">
                    <a:lumMod val="75000"/>
                    <a:lumOff val="25000"/>
                  </a:schemeClr>
                </a:solidFill>
                <a:cs typeface="Arial" pitchFamily="34" charset="0"/>
              </a:rPr>
              <a:t>%</a:t>
            </a:r>
            <a:endParaRPr lang="ko-KR" altLang="en-US" sz="3200" b="1" dirty="0">
              <a:solidFill>
                <a:schemeClr val="tx1">
                  <a:lumMod val="75000"/>
                  <a:lumOff val="25000"/>
                </a:schemeClr>
              </a:solidFill>
              <a:cs typeface="Arial" pitchFamily="34" charset="0"/>
            </a:endParaRPr>
          </a:p>
        </p:txBody>
      </p:sp>
      <p:sp>
        <p:nvSpPr>
          <p:cNvPr id="141" name="Chord 14">
            <a:extLst>
              <a:ext uri="{FF2B5EF4-FFF2-40B4-BE49-F238E27FC236}">
                <a16:creationId xmlns:a16="http://schemas.microsoft.com/office/drawing/2014/main" id="{2DE58CA5-D5D2-48B5-98DF-1755197D6C3D}"/>
              </a:ext>
            </a:extLst>
          </p:cNvPr>
          <p:cNvSpPr/>
          <p:nvPr/>
        </p:nvSpPr>
        <p:spPr>
          <a:xfrm>
            <a:off x="6690346" y="3692618"/>
            <a:ext cx="512639" cy="646909"/>
          </a:xfrm>
          <a:custGeom>
            <a:avLst/>
            <a:gdLst/>
            <a:ahLst/>
            <a:cxnLst/>
            <a:rect l="l" t="t" r="r" b="b"/>
            <a:pathLst>
              <a:path w="2120980" h="2676504">
                <a:moveTo>
                  <a:pt x="824057" y="2198115"/>
                </a:moveTo>
                <a:lnTo>
                  <a:pt x="824057" y="2229022"/>
                </a:lnTo>
                <a:lnTo>
                  <a:pt x="751177" y="2229022"/>
                </a:lnTo>
                <a:lnTo>
                  <a:pt x="751177" y="2510330"/>
                </a:lnTo>
                <a:lnTo>
                  <a:pt x="824057" y="2510330"/>
                </a:lnTo>
                <a:lnTo>
                  <a:pt x="824057" y="2541237"/>
                </a:lnTo>
                <a:lnTo>
                  <a:pt x="1298129" y="2541237"/>
                </a:lnTo>
                <a:lnTo>
                  <a:pt x="1298129" y="2510330"/>
                </a:lnTo>
                <a:lnTo>
                  <a:pt x="1371008" y="2510330"/>
                </a:lnTo>
                <a:lnTo>
                  <a:pt x="1371008" y="2229022"/>
                </a:lnTo>
                <a:lnTo>
                  <a:pt x="1298129" y="2229022"/>
                </a:lnTo>
                <a:lnTo>
                  <a:pt x="1298129" y="2198115"/>
                </a:lnTo>
                <a:close/>
                <a:moveTo>
                  <a:pt x="1933495" y="134375"/>
                </a:moveTo>
                <a:cubicBezTo>
                  <a:pt x="1872496" y="128267"/>
                  <a:pt x="1778964" y="206162"/>
                  <a:pt x="1655092" y="316398"/>
                </a:cubicBezTo>
                <a:lnTo>
                  <a:pt x="1655092" y="762581"/>
                </a:lnTo>
                <a:lnTo>
                  <a:pt x="1651862" y="762581"/>
                </a:lnTo>
                <a:cubicBezTo>
                  <a:pt x="1647824" y="843406"/>
                  <a:pt x="1633793" y="920606"/>
                  <a:pt x="1611266" y="992211"/>
                </a:cubicBezTo>
                <a:cubicBezTo>
                  <a:pt x="1739269" y="1047184"/>
                  <a:pt x="1828260" y="986425"/>
                  <a:pt x="1895778" y="900656"/>
                </a:cubicBezTo>
                <a:cubicBezTo>
                  <a:pt x="1964561" y="813279"/>
                  <a:pt x="2016746" y="624382"/>
                  <a:pt x="2016490" y="465292"/>
                </a:cubicBezTo>
                <a:cubicBezTo>
                  <a:pt x="2023696" y="232949"/>
                  <a:pt x="1995287" y="140561"/>
                  <a:pt x="1933495" y="134375"/>
                </a:cubicBezTo>
                <a:close/>
                <a:moveTo>
                  <a:pt x="187485" y="134375"/>
                </a:moveTo>
                <a:cubicBezTo>
                  <a:pt x="125693" y="140561"/>
                  <a:pt x="97284" y="232949"/>
                  <a:pt x="104490" y="465292"/>
                </a:cubicBezTo>
                <a:cubicBezTo>
                  <a:pt x="104234" y="624382"/>
                  <a:pt x="156419" y="813279"/>
                  <a:pt x="225202" y="900656"/>
                </a:cubicBezTo>
                <a:cubicBezTo>
                  <a:pt x="292944" y="986710"/>
                  <a:pt x="382303" y="1047587"/>
                  <a:pt x="511026" y="991745"/>
                </a:cubicBezTo>
                <a:cubicBezTo>
                  <a:pt x="488627" y="920189"/>
                  <a:pt x="474740" y="843131"/>
                  <a:pt x="470841" y="762581"/>
                </a:cubicBezTo>
                <a:lnTo>
                  <a:pt x="467092" y="762581"/>
                </a:lnTo>
                <a:lnTo>
                  <a:pt x="467092" y="317447"/>
                </a:lnTo>
                <a:cubicBezTo>
                  <a:pt x="342616" y="206663"/>
                  <a:pt x="248680" y="128248"/>
                  <a:pt x="187485" y="134375"/>
                </a:cubicBezTo>
                <a:close/>
                <a:moveTo>
                  <a:pt x="171293" y="338"/>
                </a:moveTo>
                <a:cubicBezTo>
                  <a:pt x="267101" y="7324"/>
                  <a:pt x="383647" y="121035"/>
                  <a:pt x="467092" y="183917"/>
                </a:cubicBezTo>
                <a:lnTo>
                  <a:pt x="467092" y="127304"/>
                </a:lnTo>
                <a:cubicBezTo>
                  <a:pt x="446033" y="120339"/>
                  <a:pt x="431092" y="100383"/>
                  <a:pt x="431092" y="76938"/>
                </a:cubicBezTo>
                <a:cubicBezTo>
                  <a:pt x="431092" y="47115"/>
                  <a:pt x="455269" y="22938"/>
                  <a:pt x="485092" y="22938"/>
                </a:cubicBezTo>
                <a:lnTo>
                  <a:pt x="1637092" y="22938"/>
                </a:lnTo>
                <a:cubicBezTo>
                  <a:pt x="1666915" y="22938"/>
                  <a:pt x="1691092" y="47115"/>
                  <a:pt x="1691092" y="76938"/>
                </a:cubicBezTo>
                <a:cubicBezTo>
                  <a:pt x="1691092" y="100383"/>
                  <a:pt x="1676151" y="120339"/>
                  <a:pt x="1655092" y="127304"/>
                </a:cubicBezTo>
                <a:lnTo>
                  <a:pt x="1655092" y="182958"/>
                </a:lnTo>
                <a:cubicBezTo>
                  <a:pt x="1738474" y="119924"/>
                  <a:pt x="1854348" y="7289"/>
                  <a:pt x="1949687" y="338"/>
                </a:cubicBezTo>
                <a:cubicBezTo>
                  <a:pt x="2046947" y="-6754"/>
                  <a:pt x="2122836" y="96139"/>
                  <a:pt x="2120946" y="473736"/>
                </a:cubicBezTo>
                <a:cubicBezTo>
                  <a:pt x="2117166" y="673942"/>
                  <a:pt x="2058714" y="872497"/>
                  <a:pt x="1966316" y="974360"/>
                </a:cubicBezTo>
                <a:cubicBezTo>
                  <a:pt x="1875288" y="1074712"/>
                  <a:pt x="1740706" y="1159472"/>
                  <a:pt x="1574365" y="1087619"/>
                </a:cubicBezTo>
                <a:cubicBezTo>
                  <a:pt x="1498402" y="1256706"/>
                  <a:pt x="1371540" y="1383225"/>
                  <a:pt x="1220432" y="1434843"/>
                </a:cubicBezTo>
                <a:lnTo>
                  <a:pt x="1220432" y="1524098"/>
                </a:lnTo>
                <a:cubicBezTo>
                  <a:pt x="1242816" y="1529237"/>
                  <a:pt x="1259092" y="1549488"/>
                  <a:pt x="1259092" y="1573540"/>
                </a:cubicBezTo>
                <a:lnTo>
                  <a:pt x="1259092" y="1782216"/>
                </a:lnTo>
                <a:cubicBezTo>
                  <a:pt x="1259092" y="1806269"/>
                  <a:pt x="1242816" y="1826519"/>
                  <a:pt x="1220432" y="1831659"/>
                </a:cubicBezTo>
                <a:lnTo>
                  <a:pt x="1220432" y="1899972"/>
                </a:lnTo>
                <a:cubicBezTo>
                  <a:pt x="1220432" y="1908643"/>
                  <a:pt x="1218317" y="1916820"/>
                  <a:pt x="1214011" y="1923722"/>
                </a:cubicBezTo>
                <a:cubicBezTo>
                  <a:pt x="1480406" y="1939701"/>
                  <a:pt x="1673079" y="1996147"/>
                  <a:pt x="1682229" y="2062848"/>
                </a:cubicBezTo>
                <a:lnTo>
                  <a:pt x="1925188" y="2062848"/>
                </a:lnTo>
                <a:lnTo>
                  <a:pt x="1925188" y="2676504"/>
                </a:lnTo>
                <a:lnTo>
                  <a:pt x="196996" y="2676504"/>
                </a:lnTo>
                <a:lnTo>
                  <a:pt x="196996" y="2062848"/>
                </a:lnTo>
                <a:lnTo>
                  <a:pt x="427501" y="2062848"/>
                </a:lnTo>
                <a:cubicBezTo>
                  <a:pt x="436455" y="1995236"/>
                  <a:pt x="634470" y="1937990"/>
                  <a:pt x="907722" y="1923052"/>
                </a:cubicBezTo>
                <a:cubicBezTo>
                  <a:pt x="903729" y="1916275"/>
                  <a:pt x="901752" y="1908354"/>
                  <a:pt x="901752" y="1899972"/>
                </a:cubicBezTo>
                <a:lnTo>
                  <a:pt x="901752" y="1831659"/>
                </a:lnTo>
                <a:cubicBezTo>
                  <a:pt x="879369" y="1826519"/>
                  <a:pt x="863092" y="1806269"/>
                  <a:pt x="863092" y="1782216"/>
                </a:cubicBezTo>
                <a:lnTo>
                  <a:pt x="863092" y="1573540"/>
                </a:lnTo>
                <a:cubicBezTo>
                  <a:pt x="863092" y="1549488"/>
                  <a:pt x="879369" y="1529237"/>
                  <a:pt x="901752" y="1524098"/>
                </a:cubicBezTo>
                <a:lnTo>
                  <a:pt x="901752" y="1435225"/>
                </a:lnTo>
                <a:cubicBezTo>
                  <a:pt x="750211" y="1383280"/>
                  <a:pt x="623484" y="1256276"/>
                  <a:pt x="547795" y="1087211"/>
                </a:cubicBezTo>
                <a:cubicBezTo>
                  <a:pt x="380891" y="1159861"/>
                  <a:pt x="245901" y="1074942"/>
                  <a:pt x="154664" y="974360"/>
                </a:cubicBezTo>
                <a:cubicBezTo>
                  <a:pt x="62266" y="872497"/>
                  <a:pt x="3814" y="673942"/>
                  <a:pt x="34" y="473736"/>
                </a:cubicBezTo>
                <a:cubicBezTo>
                  <a:pt x="-1856" y="96139"/>
                  <a:pt x="74033" y="-6754"/>
                  <a:pt x="171293" y="338"/>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Tree>
    <p:extLst>
      <p:ext uri="{BB962C8B-B14F-4D97-AF65-F5344CB8AC3E}">
        <p14:creationId xmlns:p14="http://schemas.microsoft.com/office/powerpoint/2010/main" val="189180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circle(in)">
                                      <p:cBhvr>
                                        <p:cTn id="7" dur="2000"/>
                                        <p:tgtEl>
                                          <p:spTgt spid="13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18"/>
                                        </p:tgtEl>
                                        <p:attrNameLst>
                                          <p:attrName>style.visibility</p:attrName>
                                        </p:attrNameLst>
                                      </p:cBhvr>
                                      <p:to>
                                        <p:strVal val="visible"/>
                                      </p:to>
                                    </p:set>
                                    <p:animEffect transition="in" filter="circle(in)">
                                      <p:cBhvr>
                                        <p:cTn id="10" dur="2000"/>
                                        <p:tgtEl>
                                          <p:spTgt spid="118"/>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41"/>
                                        </p:tgtEl>
                                        <p:attrNameLst>
                                          <p:attrName>style.visibility</p:attrName>
                                        </p:attrNameLst>
                                      </p:cBhvr>
                                      <p:to>
                                        <p:strVal val="visible"/>
                                      </p:to>
                                    </p:set>
                                    <p:animEffect transition="in" filter="circle(in)">
                                      <p:cBhvr>
                                        <p:cTn id="13" dur="2000"/>
                                        <p:tgtEl>
                                          <p:spTgt spid="141"/>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45"/>
                                        </p:tgtEl>
                                        <p:attrNameLst>
                                          <p:attrName>style.visibility</p:attrName>
                                        </p:attrNameLst>
                                      </p:cBhvr>
                                      <p:to>
                                        <p:strVal val="visible"/>
                                      </p:to>
                                    </p:set>
                                    <p:animEffect transition="in" filter="circle(in)">
                                      <p:cBhvr>
                                        <p:cTn id="18" dur="2000"/>
                                        <p:tgtEl>
                                          <p:spTgt spid="145"/>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128"/>
                                        </p:tgtEl>
                                        <p:attrNameLst>
                                          <p:attrName>style.visibility</p:attrName>
                                        </p:attrNameLst>
                                      </p:cBhvr>
                                      <p:to>
                                        <p:strVal val="visible"/>
                                      </p:to>
                                    </p:set>
                                    <p:animEffect transition="in" filter="circle(in)">
                                      <p:cBhvr>
                                        <p:cTn id="21" dur="2000"/>
                                        <p:tgtEl>
                                          <p:spTgt spid="128"/>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05"/>
                                        </p:tgtEl>
                                        <p:attrNameLst>
                                          <p:attrName>style.visibility</p:attrName>
                                        </p:attrNameLst>
                                      </p:cBhvr>
                                      <p:to>
                                        <p:strVal val="visible"/>
                                      </p:to>
                                    </p:set>
                                    <p:animEffect transition="in" filter="circle(in)">
                                      <p:cBhvr>
                                        <p:cTn id="24" dur="2000"/>
                                        <p:tgtEl>
                                          <p:spTgt spid="105"/>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40"/>
                                        </p:tgtEl>
                                        <p:attrNameLst>
                                          <p:attrName>style.visibility</p:attrName>
                                        </p:attrNameLst>
                                      </p:cBhvr>
                                      <p:to>
                                        <p:strVal val="visible"/>
                                      </p:to>
                                    </p:set>
                                    <p:animEffect transition="in" filter="circle(in)">
                                      <p:cBhvr>
                                        <p:cTn id="29" dur="2000"/>
                                        <p:tgtEl>
                                          <p:spTgt spid="140"/>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06"/>
                                        </p:tgtEl>
                                        <p:attrNameLst>
                                          <p:attrName>style.visibility</p:attrName>
                                        </p:attrNameLst>
                                      </p:cBhvr>
                                      <p:to>
                                        <p:strVal val="visible"/>
                                      </p:to>
                                    </p:set>
                                    <p:animEffect transition="in" filter="circle(in)">
                                      <p:cBhvr>
                                        <p:cTn id="32" dur="2000"/>
                                        <p:tgtEl>
                                          <p:spTgt spid="106"/>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circle(in)">
                                      <p:cBhvr>
                                        <p:cTn id="35" dur="2000"/>
                                        <p:tgtEl>
                                          <p:spTgt spid="124"/>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circle(in)">
                                      <p:cBhvr>
                                        <p:cTn id="40" dur="2000"/>
                                        <p:tgtEl>
                                          <p:spTgt spid="134"/>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circle(in)">
                                      <p:cBhvr>
                                        <p:cTn id="43" dur="2000"/>
                                        <p:tgtEl>
                                          <p:spTgt spid="107"/>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102"/>
                                        </p:tgtEl>
                                        <p:attrNameLst>
                                          <p:attrName>style.visibility</p:attrName>
                                        </p:attrNameLst>
                                      </p:cBhvr>
                                      <p:to>
                                        <p:strVal val="visible"/>
                                      </p:to>
                                    </p:set>
                                    <p:animEffect transition="in" filter="circle(in)">
                                      <p:cBhvr>
                                        <p:cTn id="46" dur="2000"/>
                                        <p:tgtEl>
                                          <p:spTgt spid="102"/>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135"/>
                                        </p:tgtEl>
                                        <p:attrNameLst>
                                          <p:attrName>style.visibility</p:attrName>
                                        </p:attrNameLst>
                                      </p:cBhvr>
                                      <p:to>
                                        <p:strVal val="visible"/>
                                      </p:to>
                                    </p:set>
                                    <p:animEffect transition="in" filter="circle(in)">
                                      <p:cBhvr>
                                        <p:cTn id="51" dur="2000"/>
                                        <p:tgtEl>
                                          <p:spTgt spid="135"/>
                                        </p:tgtEl>
                                      </p:cBhvr>
                                    </p:animEffect>
                                  </p:childTnLst>
                                </p:cTn>
                              </p:par>
                              <p:par>
                                <p:cTn id="52" presetID="6" presetClass="entr" presetSubtype="16" fill="hold" grpId="0" nodeType="withEffect">
                                  <p:stCondLst>
                                    <p:cond delay="0"/>
                                  </p:stCondLst>
                                  <p:childTnLst>
                                    <p:set>
                                      <p:cBhvr>
                                        <p:cTn id="53" dur="1" fill="hold">
                                          <p:stCondLst>
                                            <p:cond delay="0"/>
                                          </p:stCondLst>
                                        </p:cTn>
                                        <p:tgtEl>
                                          <p:spTgt spid="104"/>
                                        </p:tgtEl>
                                        <p:attrNameLst>
                                          <p:attrName>style.visibility</p:attrName>
                                        </p:attrNameLst>
                                      </p:cBhvr>
                                      <p:to>
                                        <p:strVal val="visible"/>
                                      </p:to>
                                    </p:set>
                                    <p:animEffect transition="in" filter="circle(in)">
                                      <p:cBhvr>
                                        <p:cTn id="54" dur="2000"/>
                                        <p:tgtEl>
                                          <p:spTgt spid="104"/>
                                        </p:tgtEl>
                                      </p:cBhvr>
                                    </p:animEffect>
                                  </p:childTnLst>
                                </p:cTn>
                              </p:par>
                              <p:par>
                                <p:cTn id="55" presetID="6" presetClass="entr" presetSubtype="16" fill="hold" grpId="0" nodeType="with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circle(in)">
                                      <p:cBhvr>
                                        <p:cTn id="57" dur="2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45" grpId="0"/>
      <p:bldP spid="102" grpId="0" animBg="1"/>
      <p:bldP spid="104" grpId="0" animBg="1"/>
      <p:bldP spid="105" grpId="0" animBg="1"/>
      <p:bldP spid="106" grpId="0" animBg="1"/>
      <p:bldP spid="107" grpId="0"/>
      <p:bldP spid="108" grpId="0"/>
      <p:bldP spid="118" grpId="0"/>
      <p:bldP spid="124" grpId="0"/>
      <p:bldP spid="134" grpId="0"/>
      <p:bldP spid="135" grpId="0"/>
      <p:bldP spid="136" grpId="0"/>
      <p:bldP spid="140" grpId="0"/>
      <p:bldP spid="1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80" y="142855"/>
            <a:ext cx="11531600" cy="1231106"/>
          </a:xfrm>
          <a:prstGeom prst="rect">
            <a:avLst/>
          </a:prstGeom>
          <a:noFill/>
        </p:spPr>
        <p:txBody>
          <a:bodyPr wrap="square">
            <a:spAutoFit/>
          </a:bodyPr>
          <a:lstStyle/>
          <a:p>
            <a:r>
              <a:rPr lang="sk-SK" sz="2800" b="1" dirty="0">
                <a:solidFill>
                  <a:srgbClr val="FFC000"/>
                </a:solidFill>
                <a:effectLst/>
                <a:latin typeface="Abadi" panose="020B0604020202020204" pitchFamily="34" charset="0"/>
              </a:rPr>
              <a:t>Efektívnosť učenia online vzdelávania na jednotlivých predmetoch je na rovnakej úrovni v porovnaní s prezenčnou výučbou.</a:t>
            </a:r>
          </a:p>
          <a:p>
            <a:endParaRPr lang="sk-SK" dirty="0">
              <a:solidFill>
                <a:srgbClr val="FFC000"/>
              </a:solidFill>
              <a:latin typeface="Abadi" panose="020B0604020202020204" pitchFamily="34" charset="0"/>
            </a:endParaRPr>
          </a:p>
        </p:txBody>
      </p:sp>
      <p:graphicFrame>
        <p:nvGraphicFramePr>
          <p:cNvPr id="11" name="Graf 10">
            <a:extLst>
              <a:ext uri="{FF2B5EF4-FFF2-40B4-BE49-F238E27FC236}">
                <a16:creationId xmlns:a16="http://schemas.microsoft.com/office/drawing/2014/main" id="{9F09D5E7-6B43-4815-A814-2786B5CDC521}"/>
              </a:ext>
            </a:extLst>
          </p:cNvPr>
          <p:cNvGraphicFramePr/>
          <p:nvPr>
            <p:extLst>
              <p:ext uri="{D42A27DB-BD31-4B8C-83A1-F6EECF244321}">
                <p14:modId xmlns:p14="http://schemas.microsoft.com/office/powerpoint/2010/main" val="1154611003"/>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Graf 4">
            <a:extLst>
              <a:ext uri="{FF2B5EF4-FFF2-40B4-BE49-F238E27FC236}">
                <a16:creationId xmlns:a16="http://schemas.microsoft.com/office/drawing/2014/main" id="{8F233E88-4192-4255-A79D-53E635C338C0}"/>
              </a:ext>
            </a:extLst>
          </p:cNvPr>
          <p:cNvGraphicFramePr/>
          <p:nvPr>
            <p:extLst>
              <p:ext uri="{D42A27DB-BD31-4B8C-83A1-F6EECF244321}">
                <p14:modId xmlns:p14="http://schemas.microsoft.com/office/powerpoint/2010/main" val="49741852"/>
              </p:ext>
            </p:extLst>
          </p:nvPr>
        </p:nvGraphicFramePr>
        <p:xfrm>
          <a:off x="3578809" y="1244686"/>
          <a:ext cx="8735111" cy="57657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1111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11"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80" y="142855"/>
            <a:ext cx="10501708" cy="954107"/>
          </a:xfrm>
          <a:prstGeom prst="rect">
            <a:avLst/>
          </a:prstGeom>
          <a:noFill/>
        </p:spPr>
        <p:txBody>
          <a:bodyPr wrap="square">
            <a:spAutoFit/>
          </a:bodyPr>
          <a:lstStyle/>
          <a:p>
            <a:r>
              <a:rPr lang="sk-SK" sz="2800" b="1" dirty="0">
                <a:solidFill>
                  <a:srgbClr val="FFC000"/>
                </a:solidFill>
                <a:latin typeface="Abadi" panose="020B0604020202020204" pitchFamily="34" charset="0"/>
              </a:rPr>
              <a:t>Obsah predmetov prostredníctvom online výučby je podávaný jasne a zrozumiteľne.</a:t>
            </a:r>
          </a:p>
        </p:txBody>
      </p:sp>
      <p:graphicFrame>
        <p:nvGraphicFramePr>
          <p:cNvPr id="8" name="Graf 7">
            <a:extLst>
              <a:ext uri="{FF2B5EF4-FFF2-40B4-BE49-F238E27FC236}">
                <a16:creationId xmlns:a16="http://schemas.microsoft.com/office/drawing/2014/main" id="{DEEF24EE-30FB-4665-BFB8-FDCC4D52B29D}"/>
              </a:ext>
            </a:extLst>
          </p:cNvPr>
          <p:cNvGraphicFramePr/>
          <p:nvPr>
            <p:extLst>
              <p:ext uri="{D42A27DB-BD31-4B8C-83A1-F6EECF244321}">
                <p14:modId xmlns:p14="http://schemas.microsoft.com/office/powerpoint/2010/main" val="43726120"/>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186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8"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80" y="142855"/>
            <a:ext cx="10604344" cy="954107"/>
          </a:xfrm>
          <a:prstGeom prst="rect">
            <a:avLst/>
          </a:prstGeom>
          <a:noFill/>
        </p:spPr>
        <p:txBody>
          <a:bodyPr wrap="square">
            <a:spAutoFit/>
          </a:bodyPr>
          <a:lstStyle/>
          <a:p>
            <a:r>
              <a:rPr lang="sk-SK" sz="2800" b="1" dirty="0">
                <a:solidFill>
                  <a:srgbClr val="FFC000"/>
                </a:solidFill>
                <a:latin typeface="Abadi" panose="020B0604020202020204" pitchFamily="34" charset="0"/>
              </a:rPr>
              <a:t>Získané vedomosti prostredníctvom online vzdelávania považujem za podnetné a prínosné pre prax.</a:t>
            </a:r>
          </a:p>
        </p:txBody>
      </p:sp>
      <p:graphicFrame>
        <p:nvGraphicFramePr>
          <p:cNvPr id="8" name="Graf 7">
            <a:extLst>
              <a:ext uri="{FF2B5EF4-FFF2-40B4-BE49-F238E27FC236}">
                <a16:creationId xmlns:a16="http://schemas.microsoft.com/office/drawing/2014/main" id="{60EEE4AE-428C-4926-B042-EA715375D56D}"/>
              </a:ext>
            </a:extLst>
          </p:cNvPr>
          <p:cNvGraphicFramePr/>
          <p:nvPr>
            <p:extLst>
              <p:ext uri="{D42A27DB-BD31-4B8C-83A1-F6EECF244321}">
                <p14:modId xmlns:p14="http://schemas.microsoft.com/office/powerpoint/2010/main" val="4029854863"/>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037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8"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79" y="142855"/>
            <a:ext cx="11621381" cy="954107"/>
          </a:xfrm>
          <a:prstGeom prst="rect">
            <a:avLst/>
          </a:prstGeom>
          <a:noFill/>
        </p:spPr>
        <p:txBody>
          <a:bodyPr wrap="square">
            <a:spAutoFit/>
          </a:bodyPr>
          <a:lstStyle/>
          <a:p>
            <a:r>
              <a:rPr lang="sk-SK" sz="2800" b="1" dirty="0">
                <a:solidFill>
                  <a:srgbClr val="FFC000"/>
                </a:solidFill>
                <a:latin typeface="Abadi" panose="020B0604020202020204" pitchFamily="34" charset="0"/>
              </a:rPr>
              <a:t>Pedagógovia v dostatočnej miere využívajú didaktické pomôcky a metodické postupy online vzdelávania.</a:t>
            </a:r>
          </a:p>
        </p:txBody>
      </p:sp>
      <p:graphicFrame>
        <p:nvGraphicFramePr>
          <p:cNvPr id="8" name="Graf 7">
            <a:extLst>
              <a:ext uri="{FF2B5EF4-FFF2-40B4-BE49-F238E27FC236}">
                <a16:creationId xmlns:a16="http://schemas.microsoft.com/office/drawing/2014/main" id="{67B447F3-7382-43D9-891D-641B2A7AEAF6}"/>
              </a:ext>
            </a:extLst>
          </p:cNvPr>
          <p:cNvGraphicFramePr/>
          <p:nvPr>
            <p:extLst>
              <p:ext uri="{D42A27DB-BD31-4B8C-83A1-F6EECF244321}">
                <p14:modId xmlns:p14="http://schemas.microsoft.com/office/powerpoint/2010/main" val="271119420"/>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653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8"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79" y="142855"/>
            <a:ext cx="11621381" cy="523220"/>
          </a:xfrm>
          <a:prstGeom prst="rect">
            <a:avLst/>
          </a:prstGeom>
          <a:noFill/>
        </p:spPr>
        <p:txBody>
          <a:bodyPr wrap="square">
            <a:spAutoFit/>
          </a:bodyPr>
          <a:lstStyle/>
          <a:p>
            <a:r>
              <a:rPr lang="sk-SK" sz="2800" b="1" dirty="0">
                <a:solidFill>
                  <a:srgbClr val="FFC000"/>
                </a:solidFill>
                <a:latin typeface="Abadi" panose="020B0604020202020204" pitchFamily="34" charset="0"/>
              </a:rPr>
              <a:t>Online prednášky sa začínajú načas a podľa stanoveného harmonogramu.</a:t>
            </a:r>
          </a:p>
        </p:txBody>
      </p:sp>
      <p:graphicFrame>
        <p:nvGraphicFramePr>
          <p:cNvPr id="8" name="Graf 7">
            <a:extLst>
              <a:ext uri="{FF2B5EF4-FFF2-40B4-BE49-F238E27FC236}">
                <a16:creationId xmlns:a16="http://schemas.microsoft.com/office/drawing/2014/main" id="{8DF12540-E245-4132-8EF5-6676BA78695E}"/>
              </a:ext>
            </a:extLst>
          </p:cNvPr>
          <p:cNvGraphicFramePr/>
          <p:nvPr>
            <p:extLst>
              <p:ext uri="{D42A27DB-BD31-4B8C-83A1-F6EECF244321}">
                <p14:modId xmlns:p14="http://schemas.microsoft.com/office/powerpoint/2010/main" val="3617438610"/>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889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8"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79" y="142855"/>
            <a:ext cx="11742679" cy="954107"/>
          </a:xfrm>
          <a:prstGeom prst="rect">
            <a:avLst/>
          </a:prstGeom>
          <a:noFill/>
        </p:spPr>
        <p:txBody>
          <a:bodyPr wrap="square">
            <a:spAutoFit/>
          </a:bodyPr>
          <a:lstStyle/>
          <a:p>
            <a:r>
              <a:rPr lang="sk-SK" sz="2800" b="1" dirty="0">
                <a:solidFill>
                  <a:srgbClr val="FFC000"/>
                </a:solidFill>
                <a:latin typeface="Abadi" panose="020B0604020202020204" pitchFamily="34" charset="0"/>
              </a:rPr>
              <a:t>Študijné materiálny k predmetom sú dostupné online (napr. dokumentový server, OneDrive a pod.).</a:t>
            </a:r>
          </a:p>
        </p:txBody>
      </p:sp>
      <p:graphicFrame>
        <p:nvGraphicFramePr>
          <p:cNvPr id="9" name="Graf 8">
            <a:extLst>
              <a:ext uri="{FF2B5EF4-FFF2-40B4-BE49-F238E27FC236}">
                <a16:creationId xmlns:a16="http://schemas.microsoft.com/office/drawing/2014/main" id="{94E65637-7542-4112-AEAE-7DB23686AE7E}"/>
              </a:ext>
            </a:extLst>
          </p:cNvPr>
          <p:cNvGraphicFramePr/>
          <p:nvPr>
            <p:extLst>
              <p:ext uri="{D42A27DB-BD31-4B8C-83A1-F6EECF244321}">
                <p14:modId xmlns:p14="http://schemas.microsoft.com/office/powerpoint/2010/main" val="1074164857"/>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950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9"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80" y="142855"/>
            <a:ext cx="10455056" cy="954107"/>
          </a:xfrm>
          <a:prstGeom prst="rect">
            <a:avLst/>
          </a:prstGeom>
          <a:noFill/>
        </p:spPr>
        <p:txBody>
          <a:bodyPr wrap="square">
            <a:spAutoFit/>
          </a:bodyPr>
          <a:lstStyle/>
          <a:p>
            <a:r>
              <a:rPr lang="sk-SK" sz="2800" b="1" dirty="0">
                <a:solidFill>
                  <a:srgbClr val="FFC000"/>
                </a:solidFill>
                <a:latin typeface="Abadi" panose="020B0604020202020204" pitchFamily="34" charset="0"/>
              </a:rPr>
              <a:t>Podmienky a forma absolvovania predmetov boli vopred stanovené a v priebehu procesu online výučby sú pedagógmi dodržiavané.</a:t>
            </a:r>
          </a:p>
        </p:txBody>
      </p:sp>
      <p:graphicFrame>
        <p:nvGraphicFramePr>
          <p:cNvPr id="8" name="Graf 7">
            <a:extLst>
              <a:ext uri="{FF2B5EF4-FFF2-40B4-BE49-F238E27FC236}">
                <a16:creationId xmlns:a16="http://schemas.microsoft.com/office/drawing/2014/main" id="{3A8593AB-85AA-4632-AFF8-83769E30F5EC}"/>
              </a:ext>
            </a:extLst>
          </p:cNvPr>
          <p:cNvGraphicFramePr/>
          <p:nvPr>
            <p:extLst>
              <p:ext uri="{D42A27DB-BD31-4B8C-83A1-F6EECF244321}">
                <p14:modId xmlns:p14="http://schemas.microsoft.com/office/powerpoint/2010/main" val="2105348606"/>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332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8"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79" y="142855"/>
            <a:ext cx="11621381" cy="523220"/>
          </a:xfrm>
          <a:prstGeom prst="rect">
            <a:avLst/>
          </a:prstGeom>
          <a:noFill/>
        </p:spPr>
        <p:txBody>
          <a:bodyPr wrap="square">
            <a:spAutoFit/>
          </a:bodyPr>
          <a:lstStyle/>
          <a:p>
            <a:r>
              <a:rPr lang="sk-SK" sz="2800" b="1" dirty="0">
                <a:solidFill>
                  <a:srgbClr val="FFC000"/>
                </a:solidFill>
                <a:latin typeface="Abadi" panose="020B0604020202020204" pitchFamily="34" charset="0"/>
              </a:rPr>
              <a:t>Pedagógovia sú na online výučbu pripravení.</a:t>
            </a:r>
          </a:p>
        </p:txBody>
      </p:sp>
      <p:graphicFrame>
        <p:nvGraphicFramePr>
          <p:cNvPr id="7" name="Graf 6">
            <a:extLst>
              <a:ext uri="{FF2B5EF4-FFF2-40B4-BE49-F238E27FC236}">
                <a16:creationId xmlns:a16="http://schemas.microsoft.com/office/drawing/2014/main" id="{671B9138-3637-4FCD-BE48-D7FAF473D69F}"/>
              </a:ext>
            </a:extLst>
          </p:cNvPr>
          <p:cNvGraphicFramePr/>
          <p:nvPr>
            <p:extLst>
              <p:ext uri="{D42A27DB-BD31-4B8C-83A1-F6EECF244321}">
                <p14:modId xmlns:p14="http://schemas.microsoft.com/office/powerpoint/2010/main" val="1610726887"/>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4788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7"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79" y="142855"/>
            <a:ext cx="11621381" cy="954107"/>
          </a:xfrm>
          <a:prstGeom prst="rect">
            <a:avLst/>
          </a:prstGeom>
          <a:noFill/>
        </p:spPr>
        <p:txBody>
          <a:bodyPr wrap="square">
            <a:spAutoFit/>
          </a:bodyPr>
          <a:lstStyle/>
          <a:p>
            <a:r>
              <a:rPr lang="sk-SK" sz="2800" b="1" dirty="0">
                <a:solidFill>
                  <a:srgbClr val="FFC000"/>
                </a:solidFill>
                <a:latin typeface="Abadi" panose="020B0604020202020204" pitchFamily="34" charset="0"/>
              </a:rPr>
              <a:t>Pedagógovia vyvolávajú u študentov záujem o problematiku, podporujú ich k diskusiám a na otázky študentov sú ochotní odpovedať.</a:t>
            </a:r>
          </a:p>
        </p:txBody>
      </p:sp>
      <p:graphicFrame>
        <p:nvGraphicFramePr>
          <p:cNvPr id="9" name="Graf 8">
            <a:extLst>
              <a:ext uri="{FF2B5EF4-FFF2-40B4-BE49-F238E27FC236}">
                <a16:creationId xmlns:a16="http://schemas.microsoft.com/office/drawing/2014/main" id="{EFDDCFB4-A630-4133-8585-103AFC05B35F}"/>
              </a:ext>
            </a:extLst>
          </p:cNvPr>
          <p:cNvGraphicFramePr/>
          <p:nvPr>
            <p:extLst>
              <p:ext uri="{D42A27DB-BD31-4B8C-83A1-F6EECF244321}">
                <p14:modId xmlns:p14="http://schemas.microsoft.com/office/powerpoint/2010/main" val="2566482953"/>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255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9"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BlokTextu 26">
            <a:extLst>
              <a:ext uri="{FF2B5EF4-FFF2-40B4-BE49-F238E27FC236}">
                <a16:creationId xmlns:a16="http://schemas.microsoft.com/office/drawing/2014/main" id="{15D61B0E-C44B-48CF-9DF5-6C386504529C}"/>
              </a:ext>
            </a:extLst>
          </p:cNvPr>
          <p:cNvSpPr txBox="1"/>
          <p:nvPr/>
        </p:nvSpPr>
        <p:spPr>
          <a:xfrm>
            <a:off x="284479" y="142855"/>
            <a:ext cx="11621381" cy="523220"/>
          </a:xfrm>
          <a:prstGeom prst="rect">
            <a:avLst/>
          </a:prstGeom>
          <a:noFill/>
        </p:spPr>
        <p:txBody>
          <a:bodyPr wrap="square">
            <a:spAutoFit/>
          </a:bodyPr>
          <a:lstStyle/>
          <a:p>
            <a:r>
              <a:rPr lang="sk-SK" sz="2800" b="1" dirty="0">
                <a:solidFill>
                  <a:srgbClr val="FFC000"/>
                </a:solidFill>
                <a:latin typeface="Abadi" panose="020B0604020202020204" pitchFamily="34" charset="0"/>
              </a:rPr>
              <a:t>Študenti sú na online hodinách aktívni a zapájajú sa do diskusií.</a:t>
            </a:r>
          </a:p>
        </p:txBody>
      </p:sp>
      <p:graphicFrame>
        <p:nvGraphicFramePr>
          <p:cNvPr id="7" name="Graf 6">
            <a:extLst>
              <a:ext uri="{FF2B5EF4-FFF2-40B4-BE49-F238E27FC236}">
                <a16:creationId xmlns:a16="http://schemas.microsoft.com/office/drawing/2014/main" id="{C21D3B01-FC2A-4713-8BF3-6199B88B1B43}"/>
              </a:ext>
            </a:extLst>
          </p:cNvPr>
          <p:cNvGraphicFramePr/>
          <p:nvPr>
            <p:extLst>
              <p:ext uri="{D42A27DB-BD31-4B8C-83A1-F6EECF244321}">
                <p14:modId xmlns:p14="http://schemas.microsoft.com/office/powerpoint/2010/main" val="818274243"/>
              </p:ext>
            </p:extLst>
          </p:nvPr>
        </p:nvGraphicFramePr>
        <p:xfrm>
          <a:off x="3456889" y="1092286"/>
          <a:ext cx="8735111" cy="57657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 8">
            <a:extLst>
              <a:ext uri="{FF2B5EF4-FFF2-40B4-BE49-F238E27FC236}">
                <a16:creationId xmlns:a16="http://schemas.microsoft.com/office/drawing/2014/main" id="{C9353075-4D4A-4897-8ED7-EB87FB2154C9}"/>
              </a:ext>
            </a:extLst>
          </p:cNvPr>
          <p:cNvGraphicFramePr/>
          <p:nvPr>
            <p:extLst>
              <p:ext uri="{D42A27DB-BD31-4B8C-83A1-F6EECF244321}">
                <p14:modId xmlns:p14="http://schemas.microsoft.com/office/powerpoint/2010/main" val="1123970584"/>
              </p:ext>
            </p:extLst>
          </p:nvPr>
        </p:nvGraphicFramePr>
        <p:xfrm>
          <a:off x="3456889" y="1398641"/>
          <a:ext cx="8735111" cy="54578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690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Graphic spid="7" grpId="0">
        <p:bldAsOne/>
      </p:bldGraphic>
      <p:bldGraphic spid="9"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464311-9535-4C55-87DF-999827EB7B41}"/>
              </a:ext>
            </a:extLst>
          </p:cNvPr>
          <p:cNvSpPr txBox="1"/>
          <p:nvPr/>
        </p:nvSpPr>
        <p:spPr>
          <a:xfrm>
            <a:off x="646632" y="702907"/>
            <a:ext cx="3132266" cy="1200329"/>
          </a:xfrm>
          <a:prstGeom prst="rect">
            <a:avLst/>
          </a:prstGeom>
          <a:noFill/>
        </p:spPr>
        <p:txBody>
          <a:bodyPr wrap="square" rtlCol="0" anchor="ctr">
            <a:spAutoFit/>
          </a:bodyPr>
          <a:lstStyle/>
          <a:p>
            <a:r>
              <a:rPr lang="sk-SK" altLang="ko-KR" sz="3600" b="1" dirty="0">
                <a:solidFill>
                  <a:srgbClr val="006600"/>
                </a:solidFill>
                <a:cs typeface="Arial" pitchFamily="34" charset="0"/>
              </a:rPr>
              <a:t>Pozitívne</a:t>
            </a:r>
            <a:r>
              <a:rPr lang="sk-SK" altLang="ko-KR" sz="3600" b="1" dirty="0">
                <a:solidFill>
                  <a:srgbClr val="FFC000"/>
                </a:solidFill>
                <a:cs typeface="Arial" pitchFamily="34" charset="0"/>
              </a:rPr>
              <a:t> hodnotenia</a:t>
            </a:r>
            <a:endParaRPr lang="ko-KR" altLang="en-US" sz="3600" b="1" dirty="0">
              <a:solidFill>
                <a:srgbClr val="FFC000"/>
              </a:solidFill>
              <a:cs typeface="Arial" pitchFamily="34" charset="0"/>
            </a:endParaRPr>
          </a:p>
        </p:txBody>
      </p:sp>
      <p:sp>
        <p:nvSpPr>
          <p:cNvPr id="2" name="BlokTextu 1">
            <a:extLst>
              <a:ext uri="{FF2B5EF4-FFF2-40B4-BE49-F238E27FC236}">
                <a16:creationId xmlns:a16="http://schemas.microsoft.com/office/drawing/2014/main" id="{74F79114-C508-4508-B4ED-3DCDA57749B3}"/>
              </a:ext>
            </a:extLst>
          </p:cNvPr>
          <p:cNvSpPr txBox="1"/>
          <p:nvPr/>
        </p:nvSpPr>
        <p:spPr>
          <a:xfrm>
            <a:off x="951725" y="1903236"/>
            <a:ext cx="2761859" cy="646331"/>
          </a:xfrm>
          <a:prstGeom prst="rect">
            <a:avLst/>
          </a:prstGeom>
          <a:noFill/>
        </p:spPr>
        <p:txBody>
          <a:bodyPr wrap="square" rtlCol="0">
            <a:spAutoFit/>
          </a:bodyPr>
          <a:lstStyle/>
          <a:p>
            <a:r>
              <a:rPr lang="sk-SK" b="1" i="1" dirty="0">
                <a:solidFill>
                  <a:schemeClr val="accent6">
                    <a:lumMod val="75000"/>
                  </a:schemeClr>
                </a:solidFill>
              </a:rPr>
              <a:t>Výber hodnotení sýtiace všeobecné stanoviská</a:t>
            </a:r>
          </a:p>
        </p:txBody>
      </p:sp>
      <p:sp>
        <p:nvSpPr>
          <p:cNvPr id="7" name="BlokTextu 6">
            <a:extLst>
              <a:ext uri="{FF2B5EF4-FFF2-40B4-BE49-F238E27FC236}">
                <a16:creationId xmlns:a16="http://schemas.microsoft.com/office/drawing/2014/main" id="{433B1494-2EDE-4FB6-9467-57167C052514}"/>
              </a:ext>
            </a:extLst>
          </p:cNvPr>
          <p:cNvSpPr txBox="1"/>
          <p:nvPr/>
        </p:nvSpPr>
        <p:spPr>
          <a:xfrm>
            <a:off x="3574693" y="216967"/>
            <a:ext cx="8508450" cy="6424066"/>
          </a:xfrm>
          <a:prstGeom prst="rect">
            <a:avLst/>
          </a:prstGeom>
          <a:noFill/>
        </p:spPr>
        <p:txBody>
          <a:bodyPr wrap="square">
            <a:spAutoFit/>
          </a:bodyPr>
          <a:lstStyle/>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Vyučujúci zvládajú distančne vzdelávanie veľmi dobre.</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Všetci robíte dobrú prácu.</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Za mňa takáto výučba teraz veľmi super.</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Šťastie, že polovicu zimného semestra sme zažili prezenčne a ja už sa úprimne nemôžem dočkať toho letného. Skvelí pedagógovia,  perfektné úlohy v praxi (zatiaľ v podobe rôznych prác) a obdivuhodné nasadenie mnohých z pedagógov.</a:t>
            </a:r>
          </a:p>
          <a:p>
            <a:pPr marL="34290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Som šťastný zo školy, na ktorej študujem a teším sa na to, čo všetko ešte zažijeme, keď konečne tento vírus a aj mnohé iné, spoločne ako ľudia porazíme. </a:t>
            </a:r>
          </a:p>
          <a:p>
            <a:pPr marL="34290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Online výučba - omnoho viac sa naučím a výhoda je, že sme v plnom počte a každý ma nato čas a neohrozujem tým nikoho vo svojom okolí.</a:t>
            </a:r>
          </a:p>
          <a:p>
            <a:pPr marL="34290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Pedagógovia sa snažia vyťažiť možné maximum a v rámci možností študentov sa zodpovedne pripravujú.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Pedagógovia na online výučbe boli vždy pripravení na hodiny, ktoré mi dali veľmi veľa. Veľmi sa mi páčili aj online besedy.</a:t>
            </a:r>
          </a:p>
        </p:txBody>
      </p:sp>
    </p:spTree>
    <p:extLst>
      <p:ext uri="{BB962C8B-B14F-4D97-AF65-F5344CB8AC3E}">
        <p14:creationId xmlns:p14="http://schemas.microsoft.com/office/powerpoint/2010/main" val="251387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464311-9535-4C55-87DF-999827EB7B41}"/>
              </a:ext>
            </a:extLst>
          </p:cNvPr>
          <p:cNvSpPr txBox="1"/>
          <p:nvPr/>
        </p:nvSpPr>
        <p:spPr>
          <a:xfrm>
            <a:off x="646632" y="702907"/>
            <a:ext cx="2833686" cy="1200329"/>
          </a:xfrm>
          <a:prstGeom prst="rect">
            <a:avLst/>
          </a:prstGeom>
          <a:noFill/>
        </p:spPr>
        <p:txBody>
          <a:bodyPr wrap="square" rtlCol="0" anchor="ctr">
            <a:spAutoFit/>
          </a:bodyPr>
          <a:lstStyle/>
          <a:p>
            <a:r>
              <a:rPr lang="sk-SK" altLang="ko-KR" sz="3600" b="1" dirty="0">
                <a:solidFill>
                  <a:srgbClr val="006600"/>
                </a:solidFill>
                <a:cs typeface="Arial" pitchFamily="34" charset="0"/>
              </a:rPr>
              <a:t>Pozitívne </a:t>
            </a:r>
            <a:r>
              <a:rPr lang="sk-SK" altLang="ko-KR" sz="3600" b="1" dirty="0">
                <a:solidFill>
                  <a:srgbClr val="FFC000"/>
                </a:solidFill>
                <a:cs typeface="Arial" pitchFamily="34" charset="0"/>
              </a:rPr>
              <a:t>hodnotenia</a:t>
            </a:r>
            <a:endParaRPr lang="ko-KR" altLang="en-US" sz="3600" b="1" dirty="0">
              <a:solidFill>
                <a:srgbClr val="FFC000"/>
              </a:solidFill>
              <a:cs typeface="Arial" pitchFamily="34" charset="0"/>
            </a:endParaRPr>
          </a:p>
        </p:txBody>
      </p:sp>
      <p:sp>
        <p:nvSpPr>
          <p:cNvPr id="5" name="BlokTextu 4">
            <a:extLst>
              <a:ext uri="{FF2B5EF4-FFF2-40B4-BE49-F238E27FC236}">
                <a16:creationId xmlns:a16="http://schemas.microsoft.com/office/drawing/2014/main" id="{DA605586-004A-4125-9F5C-A1A683D132E4}"/>
              </a:ext>
            </a:extLst>
          </p:cNvPr>
          <p:cNvSpPr txBox="1"/>
          <p:nvPr/>
        </p:nvSpPr>
        <p:spPr>
          <a:xfrm>
            <a:off x="951725" y="1903236"/>
            <a:ext cx="2761859" cy="646331"/>
          </a:xfrm>
          <a:prstGeom prst="rect">
            <a:avLst/>
          </a:prstGeom>
          <a:noFill/>
        </p:spPr>
        <p:txBody>
          <a:bodyPr wrap="square" rtlCol="0">
            <a:spAutoFit/>
          </a:bodyPr>
          <a:lstStyle/>
          <a:p>
            <a:r>
              <a:rPr lang="sk-SK" b="1" i="1" dirty="0">
                <a:solidFill>
                  <a:schemeClr val="accent6">
                    <a:lumMod val="75000"/>
                  </a:schemeClr>
                </a:solidFill>
              </a:rPr>
              <a:t>Výber hodnotení sýtiace všeobecné stanoviská</a:t>
            </a:r>
          </a:p>
        </p:txBody>
      </p:sp>
      <p:sp>
        <p:nvSpPr>
          <p:cNvPr id="7" name="BlokTextu 6">
            <a:extLst>
              <a:ext uri="{FF2B5EF4-FFF2-40B4-BE49-F238E27FC236}">
                <a16:creationId xmlns:a16="http://schemas.microsoft.com/office/drawing/2014/main" id="{A6172AB8-C101-4953-B467-4F26B273D68E}"/>
              </a:ext>
            </a:extLst>
          </p:cNvPr>
          <p:cNvSpPr txBox="1"/>
          <p:nvPr/>
        </p:nvSpPr>
        <p:spPr>
          <a:xfrm>
            <a:off x="3601616" y="227739"/>
            <a:ext cx="8406882" cy="6402522"/>
          </a:xfrm>
          <a:prstGeom prst="rect">
            <a:avLst/>
          </a:prstGeom>
          <a:noFill/>
        </p:spPr>
        <p:txBody>
          <a:bodyPr wrap="square">
            <a:spAutoFit/>
          </a:bodyPr>
          <a:lstStyle/>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Celkovo hodnotím online výučbu pozitívne, až na niektoré predmety, ktoré boli chaoticky zorganizované a neustále dochádzalo k zmenám vo výučbe.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Čo sa týka hodnotenia pedagógov je úžasne… snažia sa nám pomôcť a vysvetliť.</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Dištančné vzdelávanie mi vyhovuje, a mám pocit, že sa pripravujem viac a poctivejšie ako pri prezenčnej forme</a:t>
            </a:r>
            <a:r>
              <a:rPr lang="sk-SK" sz="2000" dirty="0">
                <a:latin typeface="Calibri" panose="020F0502020204030204" pitchFamily="34" charset="0"/>
                <a:ea typeface="Calibri" panose="020F0502020204030204" pitchFamily="34" charset="0"/>
                <a:cs typeface="Times New Roman" panose="02020603050405020304" pitchFamily="18" charset="0"/>
              </a:rPr>
              <a:t>.</a:t>
            </a:r>
            <a:r>
              <a:rPr lang="sk-SK" sz="20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Všetko je </a:t>
            </a:r>
            <a:r>
              <a:rPr lang="sk-SK" sz="2000" dirty="0" err="1">
                <a:effectLst/>
                <a:latin typeface="Calibri" panose="020F0502020204030204" pitchFamily="34" charset="0"/>
                <a:ea typeface="Calibri" panose="020F0502020204030204" pitchFamily="34" charset="0"/>
                <a:cs typeface="Times New Roman" panose="02020603050405020304" pitchFamily="18" charset="0"/>
              </a:rPr>
              <a:t>ok</a:t>
            </a:r>
            <a:r>
              <a:rPr lang="sk-SK" sz="2000" dirty="0">
                <a:latin typeface="Calibri" panose="020F0502020204030204" pitchFamily="34" charset="0"/>
                <a:ea typeface="Calibri" panose="020F0502020204030204" pitchFamily="34" charset="0"/>
                <a:cs typeface="Times New Roman" panose="02020603050405020304" pitchFamily="18" charset="0"/>
              </a:rPr>
              <a:t>. M</a:t>
            </a:r>
            <a:r>
              <a:rPr lang="sk-SK" sz="2000" dirty="0">
                <a:effectLst/>
                <a:latin typeface="Calibri" panose="020F0502020204030204" pitchFamily="34" charset="0"/>
                <a:ea typeface="Calibri" panose="020F0502020204030204" pitchFamily="34" charset="0"/>
                <a:cs typeface="Times New Roman" panose="02020603050405020304" pitchFamily="18" charset="0"/>
              </a:rPr>
              <a:t>yslím si, že z hľadiska ochrany zdravia by malo byť zachované dištančné vzdelávanie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Najväčšou výhodou PEVŠ je prítomnosť ľudí z praxe, s ktorými si študenti môžu vybudovať vzťah a nadobudnúť dôležité kontakty do budúcna.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Oceňujem postupný trend skupinových prác.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Celkovo som spokojná s príležitosťami a smerovaním, ktoré škola má.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Predmety sú skvelé, pedagógovia taktiež.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Prístup pedagógov bol špičkový, ústretový a profesionálny.</a:t>
            </a:r>
          </a:p>
          <a:p>
            <a:pPr marL="34290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Za mňa všetko v poriadku </a:t>
            </a:r>
            <a:r>
              <a:rPr lang="sk-SK" sz="2000" dirty="0">
                <a:latin typeface="Calibri" panose="020F0502020204030204" pitchFamily="34" charset="0"/>
                <a:ea typeface="Calibri" panose="020F0502020204030204" pitchFamily="34" charset="0"/>
                <a:cs typeface="Times New Roman" panose="02020603050405020304" pitchFamily="18" charset="0"/>
              </a:rPr>
              <a:t>:)  Všetko je super.</a:t>
            </a:r>
            <a:endParaRPr lang="sk-SK"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495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464311-9535-4C55-87DF-999827EB7B41}"/>
              </a:ext>
            </a:extLst>
          </p:cNvPr>
          <p:cNvSpPr txBox="1"/>
          <p:nvPr/>
        </p:nvSpPr>
        <p:spPr>
          <a:xfrm>
            <a:off x="646632" y="702907"/>
            <a:ext cx="2833686" cy="1200329"/>
          </a:xfrm>
          <a:prstGeom prst="rect">
            <a:avLst/>
          </a:prstGeom>
          <a:noFill/>
        </p:spPr>
        <p:txBody>
          <a:bodyPr wrap="square" rtlCol="0" anchor="ctr">
            <a:spAutoFit/>
          </a:bodyPr>
          <a:lstStyle/>
          <a:p>
            <a:r>
              <a:rPr lang="sk-SK" altLang="ko-KR" sz="3600" b="1" dirty="0">
                <a:solidFill>
                  <a:srgbClr val="C00000"/>
                </a:solidFill>
                <a:cs typeface="Arial" pitchFamily="34" charset="0"/>
              </a:rPr>
              <a:t>Negatívne </a:t>
            </a:r>
            <a:r>
              <a:rPr lang="sk-SK" altLang="ko-KR" sz="3600" b="1" dirty="0">
                <a:solidFill>
                  <a:srgbClr val="FFC000"/>
                </a:solidFill>
                <a:cs typeface="Arial" pitchFamily="34" charset="0"/>
              </a:rPr>
              <a:t>hodnotenia</a:t>
            </a:r>
            <a:endParaRPr lang="ko-KR" altLang="en-US" sz="3600" b="1" dirty="0">
              <a:solidFill>
                <a:srgbClr val="FFC000"/>
              </a:solidFill>
              <a:cs typeface="Arial" pitchFamily="34" charset="0"/>
            </a:endParaRPr>
          </a:p>
        </p:txBody>
      </p:sp>
      <p:sp>
        <p:nvSpPr>
          <p:cNvPr id="5" name="BlokTextu 4">
            <a:extLst>
              <a:ext uri="{FF2B5EF4-FFF2-40B4-BE49-F238E27FC236}">
                <a16:creationId xmlns:a16="http://schemas.microsoft.com/office/drawing/2014/main" id="{DA605586-004A-4125-9F5C-A1A683D132E4}"/>
              </a:ext>
            </a:extLst>
          </p:cNvPr>
          <p:cNvSpPr txBox="1"/>
          <p:nvPr/>
        </p:nvSpPr>
        <p:spPr>
          <a:xfrm>
            <a:off x="951725" y="1903236"/>
            <a:ext cx="2761859" cy="646331"/>
          </a:xfrm>
          <a:prstGeom prst="rect">
            <a:avLst/>
          </a:prstGeom>
          <a:noFill/>
        </p:spPr>
        <p:txBody>
          <a:bodyPr wrap="square" rtlCol="0">
            <a:spAutoFit/>
          </a:bodyPr>
          <a:lstStyle/>
          <a:p>
            <a:r>
              <a:rPr lang="sk-SK" b="1" i="1" dirty="0">
                <a:solidFill>
                  <a:schemeClr val="accent6">
                    <a:lumMod val="75000"/>
                  </a:schemeClr>
                </a:solidFill>
              </a:rPr>
              <a:t>Výber hodnotení sýtiace všeobecné stanoviská</a:t>
            </a:r>
          </a:p>
        </p:txBody>
      </p:sp>
      <p:sp>
        <p:nvSpPr>
          <p:cNvPr id="7" name="BlokTextu 6">
            <a:extLst>
              <a:ext uri="{FF2B5EF4-FFF2-40B4-BE49-F238E27FC236}">
                <a16:creationId xmlns:a16="http://schemas.microsoft.com/office/drawing/2014/main" id="{9A350D22-B212-439B-B4F6-2BEFCBF27E92}"/>
              </a:ext>
            </a:extLst>
          </p:cNvPr>
          <p:cNvSpPr txBox="1"/>
          <p:nvPr/>
        </p:nvSpPr>
        <p:spPr>
          <a:xfrm>
            <a:off x="3564294" y="821094"/>
            <a:ext cx="8406882" cy="4799006"/>
          </a:xfrm>
          <a:prstGeom prst="rect">
            <a:avLst/>
          </a:prstGeom>
          <a:noFill/>
        </p:spPr>
        <p:txBody>
          <a:bodyPr wrap="square">
            <a:spAutoFit/>
          </a:bodyPr>
          <a:lstStyle/>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Dištančné vyučovanie nikdy plnohodnotne nenahradí prezenčné.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Vzdelávanie on-line formou nie je z môjho pohľadu plnohodnotné, nie je prínosné tak ako prezenčnou formou a je neefektívne.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V žiadnom prípade nikoho neobviňujem za situáciu, ktorej čelíme. To ale žiaľ nič nemení na tom, že ma veľmi mrzí naopak nasadenie na našej strane študentov. Nonstop čierne obrazovky, vypnuté kamery, občas sa cítite trápne, keď ste spolu s jednou spolužiačkou jediní, ktorí sa zapájajú.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Rád by som vyjadril k spojeniu mediálnej komunikácie a dizajnu médií v Mgr. stupni. Toto spojenie nepovažujem za veľmi pozitívne.</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Z distančného štúdia moc toho nemám</a:t>
            </a:r>
            <a:r>
              <a:rPr lang="sk-SK" sz="2000" dirty="0">
                <a:latin typeface="Calibri" panose="020F0502020204030204" pitchFamily="34" charset="0"/>
                <a:ea typeface="Calibri" panose="020F0502020204030204" pitchFamily="34" charset="0"/>
                <a:cs typeface="Times New Roman" panose="02020603050405020304" pitchFamily="18" charset="0"/>
              </a:rPr>
              <a:t>.</a:t>
            </a:r>
            <a:endParaRPr lang="sk-SK"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Keď vedú jeden predmet dvaja pedagógovia, tak často dochádza k nepresným informáciám</a:t>
            </a:r>
            <a:r>
              <a:rPr lang="sk-SK" sz="2000" dirty="0">
                <a:latin typeface="Calibri" panose="020F0502020204030204" pitchFamily="34" charset="0"/>
                <a:ea typeface="Calibri" panose="020F0502020204030204" pitchFamily="34" charset="0"/>
                <a:cs typeface="Times New Roman" panose="02020603050405020304" pitchFamily="18" charset="0"/>
              </a:rPr>
              <a:t>.</a:t>
            </a:r>
            <a:endParaRPr lang="sk-SK"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8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464311-9535-4C55-87DF-999827EB7B41}"/>
              </a:ext>
            </a:extLst>
          </p:cNvPr>
          <p:cNvSpPr txBox="1"/>
          <p:nvPr/>
        </p:nvSpPr>
        <p:spPr>
          <a:xfrm>
            <a:off x="646632" y="702907"/>
            <a:ext cx="2833686" cy="1200329"/>
          </a:xfrm>
          <a:prstGeom prst="rect">
            <a:avLst/>
          </a:prstGeom>
          <a:noFill/>
        </p:spPr>
        <p:txBody>
          <a:bodyPr wrap="square" rtlCol="0" anchor="ctr">
            <a:spAutoFit/>
          </a:bodyPr>
          <a:lstStyle/>
          <a:p>
            <a:r>
              <a:rPr lang="sk-SK" altLang="ko-KR" sz="3600" b="1" dirty="0">
                <a:solidFill>
                  <a:srgbClr val="C00000"/>
                </a:solidFill>
                <a:cs typeface="Arial" pitchFamily="34" charset="0"/>
              </a:rPr>
              <a:t>Negatívne </a:t>
            </a:r>
            <a:r>
              <a:rPr lang="sk-SK" altLang="ko-KR" sz="3600" b="1" dirty="0">
                <a:solidFill>
                  <a:srgbClr val="FFC000"/>
                </a:solidFill>
                <a:cs typeface="Arial" pitchFamily="34" charset="0"/>
              </a:rPr>
              <a:t>hodnotenia</a:t>
            </a:r>
            <a:endParaRPr lang="ko-KR" altLang="en-US" sz="3600" b="1" dirty="0">
              <a:solidFill>
                <a:srgbClr val="FFC000"/>
              </a:solidFill>
              <a:cs typeface="Arial" pitchFamily="34" charset="0"/>
            </a:endParaRPr>
          </a:p>
        </p:txBody>
      </p:sp>
      <p:sp>
        <p:nvSpPr>
          <p:cNvPr id="5" name="BlokTextu 4">
            <a:extLst>
              <a:ext uri="{FF2B5EF4-FFF2-40B4-BE49-F238E27FC236}">
                <a16:creationId xmlns:a16="http://schemas.microsoft.com/office/drawing/2014/main" id="{DA605586-004A-4125-9F5C-A1A683D132E4}"/>
              </a:ext>
            </a:extLst>
          </p:cNvPr>
          <p:cNvSpPr txBox="1"/>
          <p:nvPr/>
        </p:nvSpPr>
        <p:spPr>
          <a:xfrm>
            <a:off x="951725" y="1903236"/>
            <a:ext cx="2761859" cy="646331"/>
          </a:xfrm>
          <a:prstGeom prst="rect">
            <a:avLst/>
          </a:prstGeom>
          <a:noFill/>
        </p:spPr>
        <p:txBody>
          <a:bodyPr wrap="square" rtlCol="0">
            <a:spAutoFit/>
          </a:bodyPr>
          <a:lstStyle/>
          <a:p>
            <a:r>
              <a:rPr lang="sk-SK" b="1" i="1" dirty="0">
                <a:solidFill>
                  <a:schemeClr val="accent6">
                    <a:lumMod val="75000"/>
                  </a:schemeClr>
                </a:solidFill>
              </a:rPr>
              <a:t>Výber hodnotení sýtiace všeobecné stanoviská</a:t>
            </a:r>
          </a:p>
        </p:txBody>
      </p:sp>
      <p:sp>
        <p:nvSpPr>
          <p:cNvPr id="7" name="BlokTextu 6">
            <a:extLst>
              <a:ext uri="{FF2B5EF4-FFF2-40B4-BE49-F238E27FC236}">
                <a16:creationId xmlns:a16="http://schemas.microsoft.com/office/drawing/2014/main" id="{9A350D22-B212-439B-B4F6-2BEFCBF27E92}"/>
              </a:ext>
            </a:extLst>
          </p:cNvPr>
          <p:cNvSpPr txBox="1"/>
          <p:nvPr/>
        </p:nvSpPr>
        <p:spPr>
          <a:xfrm>
            <a:off x="3601617" y="972072"/>
            <a:ext cx="8406882" cy="5149871"/>
          </a:xfrm>
          <a:prstGeom prst="rect">
            <a:avLst/>
          </a:prstGeom>
          <a:noFill/>
        </p:spPr>
        <p:txBody>
          <a:bodyPr wrap="square">
            <a:spAutoFit/>
          </a:bodyPr>
          <a:lstStyle/>
          <a:p>
            <a:pPr marL="342900" indent="-342900" algn="just">
              <a:lnSpc>
                <a:spcPct val="107000"/>
              </a:lnSpc>
              <a:spcBef>
                <a:spcPts val="600"/>
              </a:spcBef>
              <a:spcAft>
                <a:spcPts val="600"/>
              </a:spcAft>
              <a:buFont typeface="Symbol" panose="05050102010706020507" pitchFamily="18" charset="2"/>
              <a:buChar char=""/>
            </a:pPr>
            <a:r>
              <a:rPr lang="sk-SK" sz="2000" dirty="0">
                <a:latin typeface="Calibri" panose="020F0502020204030204" pitchFamily="34" charset="0"/>
                <a:ea typeface="Calibri" panose="020F0502020204030204" pitchFamily="34" charset="0"/>
                <a:cs typeface="Times New Roman" panose="02020603050405020304" pitchFamily="18" charset="0"/>
              </a:rPr>
              <a:t>Mám menšiu oporu v mojich spolužiakoch, ktorí sa až tak nezapájajú počas prednášok, nezapínajú si kamery, čo potom </a:t>
            </a:r>
            <a:r>
              <a:rPr lang="sk-SK" sz="2000" dirty="0" err="1">
                <a:latin typeface="Calibri" panose="020F0502020204030204" pitchFamily="34" charset="0"/>
                <a:ea typeface="Calibri" panose="020F0502020204030204" pitchFamily="34" charset="0"/>
                <a:cs typeface="Times New Roman" panose="02020603050405020304" pitchFamily="18" charset="0"/>
              </a:rPr>
              <a:t>demotivuje</a:t>
            </a:r>
            <a:r>
              <a:rPr lang="sk-SK" sz="2000" dirty="0">
                <a:latin typeface="Calibri" panose="020F0502020204030204" pitchFamily="34" charset="0"/>
                <a:ea typeface="Calibri" panose="020F0502020204030204" pitchFamily="34" charset="0"/>
                <a:cs typeface="Times New Roman" panose="02020603050405020304" pitchFamily="18" charset="0"/>
              </a:rPr>
              <a:t> aj mňa. Interakcií je veľmi málo a preto mi príde ľúto našich profesorov, keď sa musia baviť iba s ikonkami, ktoré majú mená, ale neozývajú sa.</a:t>
            </a:r>
          </a:p>
          <a:p>
            <a:pPr marL="34290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Zlepšovať sa určite dá veľa vecí, ale hlavne prístup a ochota niektorých učiteľov, hlavne čo sa týka komunikácie, či už na mail alebo na iných platformách.</a:t>
            </a:r>
            <a:endParaRPr lang="sk-SK"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Mrzí ma, že škola sa uberá smerom marketingu, pričom sa študenti so záujmom o prácu moderátora, alebo redaktora môžu cítiť až sklamaní, keďže táto časť štúdia ťahá za kratší koniec.</a:t>
            </a:r>
          </a:p>
          <a:p>
            <a:pPr marL="34290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Niektoré predmety boli zbytočne riešené hybridne - súčasne distančne aj prezenčne, pedagógovia nasilu chceli žiakov prezenčne na hodinách, aj keď bola oveľa vhodnejšia a dostatočná distančná forma. Pridalo to zbytočný stres a konflikty. </a:t>
            </a:r>
          </a:p>
        </p:txBody>
      </p:sp>
    </p:spTree>
    <p:extLst>
      <p:ext uri="{BB962C8B-B14F-4D97-AF65-F5344CB8AC3E}">
        <p14:creationId xmlns:p14="http://schemas.microsoft.com/office/powerpoint/2010/main" val="287467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464311-9535-4C55-87DF-999827EB7B41}"/>
              </a:ext>
            </a:extLst>
          </p:cNvPr>
          <p:cNvSpPr txBox="1"/>
          <p:nvPr/>
        </p:nvSpPr>
        <p:spPr>
          <a:xfrm>
            <a:off x="646632" y="979906"/>
            <a:ext cx="2833686" cy="646331"/>
          </a:xfrm>
          <a:prstGeom prst="rect">
            <a:avLst/>
          </a:prstGeom>
          <a:noFill/>
        </p:spPr>
        <p:txBody>
          <a:bodyPr wrap="square" rtlCol="0" anchor="ctr">
            <a:spAutoFit/>
          </a:bodyPr>
          <a:lstStyle/>
          <a:p>
            <a:r>
              <a:rPr lang="sk-SK" altLang="ko-KR" sz="3600" b="1" dirty="0">
                <a:solidFill>
                  <a:srgbClr val="FFC000"/>
                </a:solidFill>
                <a:cs typeface="Arial" pitchFamily="34" charset="0"/>
              </a:rPr>
              <a:t>Návrhy</a:t>
            </a:r>
            <a:endParaRPr lang="ko-KR" altLang="en-US" sz="3600" b="1" dirty="0">
              <a:solidFill>
                <a:srgbClr val="FFC000"/>
              </a:solidFill>
              <a:cs typeface="Arial" pitchFamily="34" charset="0"/>
            </a:endParaRPr>
          </a:p>
        </p:txBody>
      </p:sp>
      <p:sp>
        <p:nvSpPr>
          <p:cNvPr id="7" name="BlokTextu 6">
            <a:extLst>
              <a:ext uri="{FF2B5EF4-FFF2-40B4-BE49-F238E27FC236}">
                <a16:creationId xmlns:a16="http://schemas.microsoft.com/office/drawing/2014/main" id="{66514D43-5088-4FC7-BBA6-38A2458D1BDD}"/>
              </a:ext>
            </a:extLst>
          </p:cNvPr>
          <p:cNvSpPr txBox="1"/>
          <p:nvPr/>
        </p:nvSpPr>
        <p:spPr>
          <a:xfrm>
            <a:off x="951725" y="1903236"/>
            <a:ext cx="2761859" cy="646331"/>
          </a:xfrm>
          <a:prstGeom prst="rect">
            <a:avLst/>
          </a:prstGeom>
          <a:noFill/>
        </p:spPr>
        <p:txBody>
          <a:bodyPr wrap="square" rtlCol="0">
            <a:spAutoFit/>
          </a:bodyPr>
          <a:lstStyle/>
          <a:p>
            <a:r>
              <a:rPr lang="sk-SK" b="1" i="1" dirty="0">
                <a:solidFill>
                  <a:schemeClr val="accent6">
                    <a:lumMod val="75000"/>
                  </a:schemeClr>
                </a:solidFill>
              </a:rPr>
              <a:t>Výber hodnotení sýtiace všeobecné stanoviská</a:t>
            </a:r>
          </a:p>
        </p:txBody>
      </p:sp>
      <p:sp>
        <p:nvSpPr>
          <p:cNvPr id="8" name="BlokTextu 7">
            <a:extLst>
              <a:ext uri="{FF2B5EF4-FFF2-40B4-BE49-F238E27FC236}">
                <a16:creationId xmlns:a16="http://schemas.microsoft.com/office/drawing/2014/main" id="{443F23F6-44F8-4A94-B490-94A27406FE34}"/>
              </a:ext>
            </a:extLst>
          </p:cNvPr>
          <p:cNvSpPr txBox="1"/>
          <p:nvPr/>
        </p:nvSpPr>
        <p:spPr>
          <a:xfrm>
            <a:off x="3573625" y="298880"/>
            <a:ext cx="8537510" cy="6260240"/>
          </a:xfrm>
          <a:prstGeom prst="rect">
            <a:avLst/>
          </a:prstGeom>
          <a:noFill/>
        </p:spPr>
        <p:txBody>
          <a:bodyPr wrap="square">
            <a:spAutoFit/>
          </a:bodyPr>
          <a:lstStyle/>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Študenti by sa mohli na dištančnej výučbe viac zapájať.</a:t>
            </a:r>
          </a:p>
          <a:p>
            <a:pPr marL="342900" lvl="0" indent="-342900" algn="just">
              <a:lnSpc>
                <a:spcPct val="107000"/>
              </a:lnSpc>
              <a:spcBef>
                <a:spcPts val="600"/>
              </a:spcBef>
              <a:spcAft>
                <a:spcPts val="600"/>
              </a:spcAft>
              <a:buFont typeface="Symbol" panose="05050102010706020507" pitchFamily="18" charset="2"/>
              <a:buChar char=""/>
            </a:pPr>
            <a:r>
              <a:rPr lang="sk-SK" sz="2000" dirty="0">
                <a:latin typeface="Calibri" panose="020F0502020204030204" pitchFamily="34" charset="0"/>
                <a:ea typeface="Calibri" panose="020F0502020204030204" pitchFamily="34" charset="0"/>
                <a:cs typeface="Times New Roman" panose="02020603050405020304" pitchFamily="18" charset="0"/>
              </a:rPr>
              <a:t>Bolo by super, keby boli predmety špecifickejšie zamerané, a tak by študent nemusel absolvovať predmety, ktoré sa ho z profesijného hľadiska netýkajú. :) </a:t>
            </a:r>
          </a:p>
          <a:p>
            <a:pPr marL="342900" lvl="0" indent="-342900" algn="just">
              <a:lnSpc>
                <a:spcPct val="107000"/>
              </a:lnSpc>
              <a:spcBef>
                <a:spcPts val="600"/>
              </a:spcBef>
              <a:spcAft>
                <a:spcPts val="600"/>
              </a:spcAft>
              <a:buFont typeface="Symbol" panose="05050102010706020507" pitchFamily="18" charset="2"/>
              <a:buChar char=""/>
            </a:pPr>
            <a:r>
              <a:rPr lang="sk-SK" sz="2000" dirty="0">
                <a:effectLst/>
                <a:latin typeface="Calibri" panose="020F0502020204030204" pitchFamily="34" charset="0"/>
                <a:ea typeface="Calibri" panose="020F0502020204030204" pitchFamily="34" charset="0"/>
                <a:cs typeface="Times New Roman" panose="02020603050405020304" pitchFamily="18" charset="0"/>
              </a:rPr>
              <a:t>Je obrovský rozdiel, keď má študent hodinu, ktorá je on-line formou alebo keď je študent v škole. </a:t>
            </a:r>
            <a:r>
              <a:rPr lang="sk-SK" sz="2000" dirty="0">
                <a:latin typeface="Calibri" panose="020F0502020204030204" pitchFamily="34" charset="0"/>
                <a:ea typeface="Calibri" panose="020F0502020204030204" pitchFamily="34" charset="0"/>
                <a:cs typeface="Times New Roman" panose="02020603050405020304" pitchFamily="18" charset="0"/>
              </a:rPr>
              <a:t>M</a:t>
            </a:r>
            <a:r>
              <a:rPr lang="sk-SK" sz="2000" dirty="0">
                <a:effectLst/>
                <a:latin typeface="Calibri" panose="020F0502020204030204" pitchFamily="34" charset="0"/>
                <a:ea typeface="Calibri" panose="020F0502020204030204" pitchFamily="34" charset="0"/>
                <a:cs typeface="Times New Roman" panose="02020603050405020304" pitchFamily="18" charset="0"/>
              </a:rPr>
              <a:t>á priamy kontakt so spolužiakmi a profesormi, navzájom si pomáhame, radíme sa a hlavne </a:t>
            </a:r>
            <a:r>
              <a:rPr lang="sk-SK" sz="2000" dirty="0">
                <a:latin typeface="Calibri" panose="020F0502020204030204" pitchFamily="34" charset="0"/>
                <a:ea typeface="Calibri" panose="020F0502020204030204" pitchFamily="34" charset="0"/>
                <a:cs typeface="Times New Roman" panose="02020603050405020304" pitchFamily="18" charset="0"/>
              </a:rPr>
              <a:t>sa socializujeme. </a:t>
            </a:r>
            <a:r>
              <a:rPr lang="sk-SK" sz="2000" dirty="0">
                <a:effectLst/>
                <a:latin typeface="Calibri" panose="020F0502020204030204" pitchFamily="34" charset="0"/>
                <a:ea typeface="Calibri" panose="020F0502020204030204" pitchFamily="34" charset="0"/>
                <a:cs typeface="Times New Roman" panose="02020603050405020304" pitchFamily="18" charset="0"/>
              </a:rPr>
              <a:t>Prednášajúci sa snaží na on-line prednáškach niečo naučiť, ale za ten čas študent kľudne zase zaspí</a:t>
            </a:r>
            <a:r>
              <a:rPr lang="sk-SK" sz="2000" dirty="0">
                <a:latin typeface="Calibri" panose="020F0502020204030204" pitchFamily="34" charset="0"/>
                <a:ea typeface="Calibri" panose="020F0502020204030204" pitchFamily="34" charset="0"/>
                <a:cs typeface="Times New Roman" panose="02020603050405020304" pitchFamily="18" charset="0"/>
              </a:rPr>
              <a:t>... ...</a:t>
            </a:r>
            <a:r>
              <a:rPr lang="sk-SK" sz="2000" dirty="0">
                <a:effectLst/>
                <a:latin typeface="Calibri" panose="020F0502020204030204" pitchFamily="34" charset="0"/>
                <a:ea typeface="Calibri" panose="020F0502020204030204" pitchFamily="34" charset="0"/>
                <a:cs typeface="Times New Roman" panose="02020603050405020304" pitchFamily="18" charset="0"/>
              </a:rPr>
              <a:t>tým pádom sa moje pôvodné očakávania zo školy postupne rúcajú a nemám z toho osoh, ktorý som verila, že budem mať. </a:t>
            </a:r>
          </a:p>
          <a:p>
            <a:pPr marL="342900" indent="-342900" algn="just">
              <a:lnSpc>
                <a:spcPct val="107000"/>
              </a:lnSpc>
              <a:spcBef>
                <a:spcPts val="600"/>
              </a:spcBef>
              <a:spcAft>
                <a:spcPts val="600"/>
              </a:spcAft>
              <a:buFont typeface="Symbol" panose="05050102010706020507" pitchFamily="18" charset="2"/>
              <a:buChar char=""/>
            </a:pPr>
            <a:r>
              <a:rPr lang="sk-SK" sz="2000" dirty="0">
                <a:latin typeface="Calibri" panose="020F0502020204030204" pitchFamily="34" charset="0"/>
                <a:ea typeface="Calibri" panose="020F0502020204030204" pitchFamily="34" charset="0"/>
                <a:cs typeface="Times New Roman" panose="02020603050405020304" pitchFamily="18" charset="0"/>
              </a:rPr>
              <a:t>Viem, že situácia sa nedala riešiť inak, ale momentálne sa naskytujú už nové riešenia, čo sa týka školstva a jeho prezenčnej formy(VŠ). Verím, že do školy sa pôjde čím skôr a že vzdelávanie naďalej ostane nepodmienené (ako je uvedené aj v zákone). Podmieňovať základné právo vzdelania nezmyselnými a chaotickými opatreniami je absurdita a svedčí to o úrovniach škôl. </a:t>
            </a:r>
          </a:p>
          <a:p>
            <a:pPr marL="342900" indent="-342900" algn="just">
              <a:lnSpc>
                <a:spcPct val="107000"/>
              </a:lnSpc>
              <a:spcBef>
                <a:spcPts val="600"/>
              </a:spcBef>
              <a:spcAft>
                <a:spcPts val="600"/>
              </a:spcAft>
              <a:buFont typeface="Symbol" panose="05050102010706020507" pitchFamily="18" charset="2"/>
              <a:buChar char=""/>
            </a:pPr>
            <a:r>
              <a:rPr lang="sk-SK" sz="2000" dirty="0">
                <a:latin typeface="Calibri" panose="020F0502020204030204" pitchFamily="34" charset="0"/>
                <a:ea typeface="Calibri" panose="020F0502020204030204" pitchFamily="34" charset="0"/>
                <a:cs typeface="Times New Roman" panose="02020603050405020304" pitchFamily="18" charset="0"/>
              </a:rPr>
              <a:t>Do školy by sa mohla zaviesť „normálna tlačiareň“ (možno aj dve), ktorá nebude natoľko komplikovaná, že si na ňu treba ísť vybaviť nejakú kartičku na </a:t>
            </a:r>
            <a:r>
              <a:rPr lang="sk-SK" dirty="0">
                <a:latin typeface="Calibri" panose="020F0502020204030204" pitchFamily="34" charset="0"/>
                <a:ea typeface="Calibri" panose="020F0502020204030204" pitchFamily="34" charset="0"/>
                <a:cs typeface="Times New Roman" panose="02020603050405020304" pitchFamily="18" charset="0"/>
              </a:rPr>
              <a:t>kredit!? </a:t>
            </a:r>
          </a:p>
        </p:txBody>
      </p:sp>
    </p:spTree>
    <p:extLst>
      <p:ext uri="{BB962C8B-B14F-4D97-AF65-F5344CB8AC3E}">
        <p14:creationId xmlns:p14="http://schemas.microsoft.com/office/powerpoint/2010/main" val="244327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5BA3FA5-FA57-4313-9DF4-64E137512FCB}"/>
              </a:ext>
            </a:extLst>
          </p:cNvPr>
          <p:cNvGrpSpPr/>
          <p:nvPr/>
        </p:nvGrpSpPr>
        <p:grpSpPr>
          <a:xfrm>
            <a:off x="0" y="4676325"/>
            <a:ext cx="12192000" cy="1390770"/>
            <a:chOff x="0" y="4685117"/>
            <a:chExt cx="12192000" cy="1390770"/>
          </a:xfrm>
        </p:grpSpPr>
        <p:sp>
          <p:nvSpPr>
            <p:cNvPr id="2" name="TextBox 1">
              <a:extLst>
                <a:ext uri="{FF2B5EF4-FFF2-40B4-BE49-F238E27FC236}">
                  <a16:creationId xmlns:a16="http://schemas.microsoft.com/office/drawing/2014/main" id="{29E2714A-BE29-4E83-A155-D5802C472B0A}"/>
                </a:ext>
              </a:extLst>
            </p:cNvPr>
            <p:cNvSpPr txBox="1"/>
            <p:nvPr/>
          </p:nvSpPr>
          <p:spPr>
            <a:xfrm>
              <a:off x="0" y="4685117"/>
              <a:ext cx="12192000" cy="1015663"/>
            </a:xfrm>
            <a:prstGeom prst="rect">
              <a:avLst/>
            </a:prstGeom>
            <a:noFill/>
          </p:spPr>
          <p:txBody>
            <a:bodyPr wrap="square" rtlCol="0" anchor="ctr">
              <a:spAutoFit/>
            </a:bodyPr>
            <a:lstStyle/>
            <a:p>
              <a:pPr algn="ctr"/>
              <a:r>
                <a:rPr lang="sk-SK" altLang="ko-KR" sz="6000" dirty="0">
                  <a:solidFill>
                    <a:schemeClr val="bg1"/>
                  </a:solidFill>
                  <a:cs typeface="Arial" pitchFamily="34" charset="0"/>
                </a:rPr>
                <a:t>ĎAKUJEME</a:t>
              </a:r>
              <a:endParaRPr lang="ko-KR" altLang="en-US" sz="6000" dirty="0">
                <a:solidFill>
                  <a:schemeClr val="bg1"/>
                </a:solidFill>
                <a:cs typeface="Arial" pitchFamily="34" charset="0"/>
              </a:endParaRPr>
            </a:p>
          </p:txBody>
        </p:sp>
        <p:sp>
          <p:nvSpPr>
            <p:cNvPr id="3" name="TextBox 2">
              <a:extLst>
                <a:ext uri="{FF2B5EF4-FFF2-40B4-BE49-F238E27FC236}">
                  <a16:creationId xmlns:a16="http://schemas.microsoft.com/office/drawing/2014/main" id="{279A9243-91CB-437D-9D82-6D402B13F59A}"/>
                </a:ext>
              </a:extLst>
            </p:cNvPr>
            <p:cNvSpPr txBox="1"/>
            <p:nvPr/>
          </p:nvSpPr>
          <p:spPr>
            <a:xfrm>
              <a:off x="148" y="5552667"/>
              <a:ext cx="12191852" cy="523220"/>
            </a:xfrm>
            <a:prstGeom prst="rect">
              <a:avLst/>
            </a:prstGeom>
            <a:noFill/>
          </p:spPr>
          <p:txBody>
            <a:bodyPr wrap="square" rtlCol="0" anchor="ctr">
              <a:spAutoFit/>
            </a:bodyPr>
            <a:lstStyle/>
            <a:p>
              <a:pPr algn="ctr"/>
              <a:r>
                <a:rPr lang="sk-SK" altLang="ko-KR" sz="2800" dirty="0">
                  <a:solidFill>
                    <a:schemeClr val="bg1"/>
                  </a:solidFill>
                  <a:cs typeface="Arial" pitchFamily="34" charset="0"/>
                </a:rPr>
                <a:t>vedenie FM</a:t>
              </a:r>
              <a:endParaRPr lang="ko-KR" altLang="en-US" sz="2800" dirty="0">
                <a:solidFill>
                  <a:schemeClr val="bg1"/>
                </a:solidFill>
                <a:cs typeface="Arial" pitchFamily="34" charset="0"/>
              </a:endParaRPr>
            </a:p>
          </p:txBody>
        </p:sp>
      </p:grpSp>
      <p:sp>
        <p:nvSpPr>
          <p:cNvPr id="4" name="Rectangle 3">
            <a:extLst>
              <a:ext uri="{FF2B5EF4-FFF2-40B4-BE49-F238E27FC236}">
                <a16:creationId xmlns:a16="http://schemas.microsoft.com/office/drawing/2014/main" id="{F0B50BDA-9DD3-47E4-8852-4E61CF2A00B0}"/>
              </a:ext>
            </a:extLst>
          </p:cNvPr>
          <p:cNvSpPr/>
          <p:nvPr/>
        </p:nvSpPr>
        <p:spPr>
          <a:xfrm>
            <a:off x="0" y="4828755"/>
            <a:ext cx="3894993" cy="1166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F4F188E-C654-4B5C-ABF1-DB0BEABF2171}"/>
              </a:ext>
            </a:extLst>
          </p:cNvPr>
          <p:cNvSpPr/>
          <p:nvPr/>
        </p:nvSpPr>
        <p:spPr>
          <a:xfrm>
            <a:off x="8296859" y="4828755"/>
            <a:ext cx="3894993" cy="1166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115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over and End Slide Master">
  <a:themeElements>
    <a:clrScheme name="ALLPPT- BURGERS">
      <a:dk1>
        <a:sysClr val="windowText" lastClr="000000"/>
      </a:dk1>
      <a:lt1>
        <a:sysClr val="window" lastClr="FFFFFF"/>
      </a:lt1>
      <a:dk2>
        <a:srgbClr val="44546A"/>
      </a:dk2>
      <a:lt2>
        <a:srgbClr val="E7E6E6"/>
      </a:lt2>
      <a:accent1>
        <a:srgbClr val="F8BA16"/>
      </a:accent1>
      <a:accent2>
        <a:srgbClr val="454545"/>
      </a:accent2>
      <a:accent3>
        <a:srgbClr val="F8BA16"/>
      </a:accent3>
      <a:accent4>
        <a:srgbClr val="454545"/>
      </a:accent4>
      <a:accent5>
        <a:srgbClr val="F8BA16"/>
      </a:accent5>
      <a:accent6>
        <a:srgbClr val="454545"/>
      </a:accent6>
      <a:hlink>
        <a:srgbClr val="454545"/>
      </a:hlink>
      <a:folHlink>
        <a:srgbClr val="45454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 BURGERS">
      <a:dk1>
        <a:sysClr val="windowText" lastClr="000000"/>
      </a:dk1>
      <a:lt1>
        <a:sysClr val="window" lastClr="FFFFFF"/>
      </a:lt1>
      <a:dk2>
        <a:srgbClr val="44546A"/>
      </a:dk2>
      <a:lt2>
        <a:srgbClr val="E7E6E6"/>
      </a:lt2>
      <a:accent1>
        <a:srgbClr val="F8BA16"/>
      </a:accent1>
      <a:accent2>
        <a:srgbClr val="454545"/>
      </a:accent2>
      <a:accent3>
        <a:srgbClr val="F8BA16"/>
      </a:accent3>
      <a:accent4>
        <a:srgbClr val="454545"/>
      </a:accent4>
      <a:accent5>
        <a:srgbClr val="F8BA16"/>
      </a:accent5>
      <a:accent6>
        <a:srgbClr val="454545"/>
      </a:accent6>
      <a:hlink>
        <a:srgbClr val="454545"/>
      </a:hlink>
      <a:folHlink>
        <a:srgbClr val="454545"/>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 BURGERS">
      <a:dk1>
        <a:sysClr val="windowText" lastClr="000000"/>
      </a:dk1>
      <a:lt1>
        <a:sysClr val="window" lastClr="FFFFFF"/>
      </a:lt1>
      <a:dk2>
        <a:srgbClr val="44546A"/>
      </a:dk2>
      <a:lt2>
        <a:srgbClr val="E7E6E6"/>
      </a:lt2>
      <a:accent1>
        <a:srgbClr val="F8BA16"/>
      </a:accent1>
      <a:accent2>
        <a:srgbClr val="454545"/>
      </a:accent2>
      <a:accent3>
        <a:srgbClr val="F8BA16"/>
      </a:accent3>
      <a:accent4>
        <a:srgbClr val="454545"/>
      </a:accent4>
      <a:accent5>
        <a:srgbClr val="F8BA16"/>
      </a:accent5>
      <a:accent6>
        <a:srgbClr val="454545"/>
      </a:accent6>
      <a:hlink>
        <a:srgbClr val="454545"/>
      </a:hlink>
      <a:folHlink>
        <a:srgbClr val="454545"/>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13082</TotalTime>
  <Words>1088</Words>
  <Application>Microsoft Office PowerPoint</Application>
  <PresentationFormat>Širokouhlá</PresentationFormat>
  <Paragraphs>89</Paragraphs>
  <Slides>20</Slides>
  <Notes>0</Notes>
  <HiddenSlides>0</HiddenSlides>
  <MMClips>0</MMClips>
  <ScaleCrop>false</ScaleCrop>
  <HeadingPairs>
    <vt:vector size="6" baseType="variant">
      <vt:variant>
        <vt:lpstr>Použité písma</vt:lpstr>
      </vt:variant>
      <vt:variant>
        <vt:i4>5</vt:i4>
      </vt:variant>
      <vt:variant>
        <vt:lpstr>Motív</vt:lpstr>
      </vt:variant>
      <vt:variant>
        <vt:i4>3</vt:i4>
      </vt:variant>
      <vt:variant>
        <vt:lpstr>Nadpisy snímok</vt:lpstr>
      </vt:variant>
      <vt:variant>
        <vt:i4>20</vt:i4>
      </vt:variant>
    </vt:vector>
  </HeadingPairs>
  <TitlesOfParts>
    <vt:vector size="28" baseType="lpstr">
      <vt:lpstr>Abadi</vt:lpstr>
      <vt:lpstr>Arial</vt:lpstr>
      <vt:lpstr>Calibri</vt:lpstr>
      <vt:lpstr>Calibri Light</vt:lpstr>
      <vt:lpstr>Symbol</vt:lpstr>
      <vt:lpstr>Cover and End Slide Master</vt:lpstr>
      <vt:lpstr>Contents Slide Master</vt:lpstr>
      <vt:lpstr>Section Break Slide Master</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PhDr. Richard Keklak, PhD.</cp:lastModifiedBy>
  <cp:revision>123</cp:revision>
  <dcterms:created xsi:type="dcterms:W3CDTF">2020-01-20T05:08:25Z</dcterms:created>
  <dcterms:modified xsi:type="dcterms:W3CDTF">2022-01-26T09:15:10Z</dcterms:modified>
</cp:coreProperties>
</file>