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D6CBB-9275-49D0-8039-D371CDC08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9B40A6-BF9D-4F7C-98CB-4555200B7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0E1D-017E-4065-A694-CE90F6782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A56A9-617E-4AFA-AED2-F400BEB4E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338F0-0D25-4624-83C0-EF19FA392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2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1679-D3FB-4A5F-AFE1-9EE9CEFC2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CA309-0321-47B7-A5C4-C52AAE057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6D96B-71F5-4467-B865-18252DDEB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6040F-5CD7-4ED5-B045-F8916645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7A497-69A1-40DD-8021-2942E8D1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7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CD12-7583-4A3F-89D8-54A1D4AD8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34743-434E-436F-8CC7-AB74D6C07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3F3B-2387-4323-8B36-4E4AB640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3FC41-1629-4483-B117-C428B5CF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52597-7F3F-45DD-922C-15B2D6BB8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4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8D08-BCE5-43E2-997A-69D46A279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BA398-6063-48C5-9116-0B6729732F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8E289B-24A1-49D0-901F-23E0550F5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A9179D-8EF8-4885-8E62-291FF06F8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E25BF-0964-4432-A723-33E60199D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38A58-47B0-49C0-AC89-E99A419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5390-075F-4AEE-8013-4E607D240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228AA-5511-46DC-9D72-DAB9A3914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97C24-55E0-4091-80A8-8805181CD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4C7919-15F7-4A23-88B0-E7DECDA39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FD410-BE24-4581-A280-2C37C7415F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98C16A-1A42-4378-B699-5397D4B09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28E90-443B-46F6-B3A5-55AE9A4D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FEF561-B53E-4C39-AF18-A8538CCB1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8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A22B1-0019-4215-9B0A-B430BDE4D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2B541A-33E5-40B5-B0F3-AC8128D0F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D6B7CA-A030-4B2C-A170-75BF6768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5DE550-7B8D-4044-A8DC-CBD54DD41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8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60E139-8DFE-4A18-820B-E47D1E6F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0505AF-FB52-47CC-AEEA-CA6595A30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DBF38-6A93-4659-856C-206EF8F7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2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11D76-F88E-4C60-9022-88925BEE0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49B28-A666-4306-9E2A-90B08AF09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0A8B5-DF22-4CAA-B90C-897CA9DFA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6965B-E029-46F6-BB30-E228B354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C16B6-3CF1-4C35-B740-A92469593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4C7A4-8B35-49B7-B90D-B6141F02A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6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25566-222D-4F03-93C4-70881C5E1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D23BFE-EEB5-4078-A580-B6329D488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030A-4F0B-418A-A7B5-19EB6D61E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D5A66-9885-4126-A627-0A8E752F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FF0E7-80BF-4E8F-A077-829BFABD6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2E663-8287-4B11-A0E4-D95F06415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79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501AB-0770-43F2-A7D7-AD988029E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FA1E8-218D-41BF-838B-21B159A67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30539-A7A4-4737-B1EE-0819BA9E0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AD98A-1E85-40C0-BB4C-BABE6F10A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656C7-2185-45CB-9F97-E03A288A1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0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9FC6CE-5994-41E0-9F80-D5522B532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AFA164-AB6F-4237-87E8-34E7A6AEF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FDECA-7880-4B8E-AD05-F3DC05C3E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EDAF7-8052-4F22-91F0-3E103AC05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4E3B1-D9D0-4DE5-8F76-7F013A162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BC685-00E3-42FF-BDF6-B98D9CF4A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02D41-914A-4DD6-93FE-F106BBFE9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11FBE-19D4-4676-AFB9-7EF418CE2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140C7-9A75-478B-8BB5-AEDED4BC591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764D2-B8E4-4277-B409-673D2D2370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EB809-C8FE-4179-98C3-6A0E39138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679BC-2D6E-48DE-BE0E-2EDE4ADA2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0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41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Garayova, Lilla</dc:creator>
  <cp:lastModifiedBy>Garayova, Lilla</cp:lastModifiedBy>
  <cp:revision>1</cp:revision>
  <dcterms:created xsi:type="dcterms:W3CDTF">2022-09-30T09:42:40Z</dcterms:created>
  <dcterms:modified xsi:type="dcterms:W3CDTF">2022-09-30T09:44:01Z</dcterms:modified>
</cp:coreProperties>
</file>